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8" r:id="rId6"/>
    <p:sldId id="257" r:id="rId7"/>
    <p:sldId id="259" r:id="rId8"/>
    <p:sldId id="260" r:id="rId9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eu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718"/>
  </p:normalViewPr>
  <p:slideViewPr>
    <p:cSldViewPr snapToGrid="0">
      <p:cViewPr varScale="1">
        <p:scale>
          <a:sx n="90" d="100"/>
          <a:sy n="90" d="100"/>
        </p:scale>
        <p:origin x="120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3B129C17-9205-4554-BF5C-070656C216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B41E939-D5BE-4B7F-BCD2-05DCC4E5E8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9827397-26AB-4BF2-9EED-78506C3A3B86}" type="datetime1">
              <a:rPr lang="fr-FR" smtClean="0"/>
              <a:t>16/05/2022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1800B1-1D76-46D4-ADAF-FD5EA7AFBE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BFA674-DC58-422B-8963-09FD1B05ED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A42FE58-2C2A-433E-A3EF-B39ACF9731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565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1EB6D-5E3C-4114-A118-FF801E1B7CD3}" type="datetime1">
              <a:rPr lang="fr-FR" smtClean="0"/>
              <a:pPr/>
              <a:t>16/05/2022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97DC217-DF71-1A49-B3EA-559F1F43B0FF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97DC217-DF71-1A49-B3EA-559F1F43B0F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7724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1" name="Forme libre 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  <p:sp>
          <p:nvSpPr>
            <p:cNvPr id="16" name="Forme libre 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</p:grpSp>
      <p:sp>
        <p:nvSpPr>
          <p:cNvPr id="22" name="Forme libre 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8" name="Forme libre 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17467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>
              <a:latin typeface="+mn-lt"/>
            </a:endParaRPr>
          </a:p>
        </p:txBody>
      </p:sp>
      <p:sp>
        <p:nvSpPr>
          <p:cNvPr id="6" name="Forme libre 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</p:grp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Forme libre 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67492" y="2653167"/>
            <a:ext cx="9779183" cy="3436483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de la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e libre 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  <p:sp>
          <p:nvSpPr>
            <p:cNvPr id="16" name="Forme libre 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</p:grpSp>
      <p:sp>
        <p:nvSpPr>
          <p:cNvPr id="17" name="Forme libre 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8" name="Forme libre 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que 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3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 rtlCol="0"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fr-FR" noProof="0"/>
              <a:t>«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81813" y="4494213"/>
            <a:ext cx="3511550" cy="679450"/>
          </a:xfrm>
        </p:spPr>
        <p:txBody>
          <a:bodyPr rtlCol="0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fr-FR" noProof="0"/>
              <a:t>»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1" name="Titr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6" name="Espace réservé d’image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0" name="Espace réservé du texte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1" name="Espace réservé du texte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7" name="Espace réservé d’image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2" name="Espace réservé du texte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3" name="Espace réservé du texte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8" name="Espace réservé d’image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4" name="Espace réservé du texte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5" name="Espace réservé du texte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9" name="Espace réservé d’image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6" name="Espace réservé du texte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7" name="Espace réservé du texte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19" name="Forme libre 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1" name="Forme libre 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6" name="Ovale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8" name="Forme libre 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ute l’équip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6" name="Espace réservé d’image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1" name="Espace réservé du texte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2" name="Espace réservé du texte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3" name="Espace réservé d’image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4" name="Espace réservé du texte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5" name="Espace réservé du texte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6" name="Espace réservé d’image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7" name="Espace réservé du texte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8" name="Espace réservé du texte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9" name="Espace réservé d’image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0" name="Espace réservé du texte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1" name="Espace réservé du texte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42" name="Espace réservé d’image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3" name="Espace réservé du texte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4" name="Espace réservé du texte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45" name="Espace réservé d’image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6" name="Espace réservé du texte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7" name="Espace réservé du texte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48" name="Espace réservé d’image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9" name="Espace réservé du texte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50" name="Espace réservé du texte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51" name="Espace réservé d’image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52" name="Espace réservé du texte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53" name="Espace réservé du texte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18" name="Espace réservé de la date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22" name="Espace réservé du pied de page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ronolog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6" name="Forme libre 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</p:grp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83235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1" y="2526318"/>
            <a:ext cx="3218688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>
              <a:latin typeface="+mn-lt"/>
            </a:endParaRPr>
          </a:p>
        </p:txBody>
      </p:sp>
      <p:sp>
        <p:nvSpPr>
          <p:cNvPr id="6" name="Forme libre 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>
              <a:latin typeface="+mn-lt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</p:grp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683787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83788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00082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0008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 rtlCol="0"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  <p:sp>
          <p:nvSpPr>
            <p:cNvPr id="16" name="Forme libre 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</p:grpSp>
      <p:sp>
        <p:nvSpPr>
          <p:cNvPr id="22" name="Forme libre 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7" name="Forme libre 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rtlCol="0"/>
          <a:lstStyle/>
          <a:p>
            <a:pPr rtl="0"/>
            <a:r>
              <a:rPr lang="fr-FR" dirty="0" err="1"/>
              <a:t>Spaß</a:t>
            </a:r>
            <a:r>
              <a:rPr lang="fr-FR" dirty="0"/>
              <a:t> </a:t>
            </a:r>
            <a:r>
              <a:rPr lang="fr-FR" dirty="0" err="1"/>
              <a:t>haben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 rtlCol="0"/>
          <a:lstStyle/>
          <a:p>
            <a:pPr rtl="0"/>
            <a:r>
              <a:rPr lang="fr-FR" dirty="0"/>
              <a:t>Utiliser « </a:t>
            </a:r>
            <a:r>
              <a:rPr lang="fr-FR" dirty="0" err="1"/>
              <a:t>Dürfen</a:t>
            </a:r>
            <a:r>
              <a:rPr lang="fr-FR" dirty="0"/>
              <a:t> » + « </a:t>
            </a:r>
            <a:r>
              <a:rPr lang="fr-FR" dirty="0" err="1"/>
              <a:t>weil</a:t>
            </a:r>
            <a:r>
              <a:rPr lang="fr-FR" dirty="0"/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9F93A-0B4F-71CE-D34B-AEF06477D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-239191"/>
            <a:ext cx="9779183" cy="1325563"/>
          </a:xfrm>
        </p:spPr>
        <p:txBody>
          <a:bodyPr/>
          <a:lstStyle/>
          <a:p>
            <a:r>
              <a:rPr lang="fr-FR" dirty="0"/>
              <a:t>SCHAUFENSTERBUMMEL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D2A1AF-847E-FA8B-8862-A94A7FC0D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55" y="1086372"/>
            <a:ext cx="9779182" cy="3366815"/>
          </a:xfrm>
        </p:spPr>
        <p:txBody>
          <a:bodyPr/>
          <a:lstStyle/>
          <a:p>
            <a:r>
              <a:rPr lang="fr-FR" sz="2000" dirty="0"/>
              <a:t>1/ </a:t>
            </a:r>
            <a:r>
              <a:rPr lang="fr-FR" sz="2000" dirty="0" err="1"/>
              <a:t>Was</a:t>
            </a:r>
            <a:r>
              <a:rPr lang="fr-FR" sz="2000" dirty="0"/>
              <a:t> </a:t>
            </a:r>
            <a:r>
              <a:rPr lang="fr-FR" sz="2000" dirty="0" err="1"/>
              <a:t>gibt</a:t>
            </a:r>
            <a:r>
              <a:rPr lang="fr-FR" sz="2000" dirty="0"/>
              <a:t> es </a:t>
            </a:r>
            <a:r>
              <a:rPr lang="fr-FR" sz="2000" dirty="0" err="1"/>
              <a:t>für</a:t>
            </a:r>
            <a:r>
              <a:rPr lang="fr-FR" sz="2000" dirty="0"/>
              <a:t> </a:t>
            </a:r>
            <a:r>
              <a:rPr lang="fr-FR" sz="2000" dirty="0" err="1"/>
              <a:t>Geschäfte</a:t>
            </a:r>
            <a:r>
              <a:rPr lang="fr-FR" sz="2000" dirty="0"/>
              <a:t> ?  Es </a:t>
            </a:r>
            <a:r>
              <a:rPr lang="fr-FR" sz="2000" dirty="0" err="1"/>
              <a:t>gibt</a:t>
            </a:r>
            <a:r>
              <a:rPr lang="fr-FR" sz="2000" dirty="0"/>
              <a:t> … </a:t>
            </a:r>
          </a:p>
          <a:p>
            <a:r>
              <a:rPr lang="fr-FR" sz="2000" dirty="0"/>
              <a:t>2/ </a:t>
            </a:r>
            <a:r>
              <a:rPr lang="fr-FR" sz="2000" dirty="0" err="1"/>
              <a:t>Was</a:t>
            </a:r>
            <a:r>
              <a:rPr lang="fr-FR" sz="2000" dirty="0"/>
              <a:t> </a:t>
            </a:r>
            <a:r>
              <a:rPr lang="fr-FR" sz="2000" dirty="0" err="1"/>
              <a:t>möchten</a:t>
            </a:r>
            <a:r>
              <a:rPr lang="fr-FR" sz="2000" dirty="0"/>
              <a:t> die </a:t>
            </a:r>
            <a:r>
              <a:rPr lang="fr-FR" sz="2000" dirty="0" err="1"/>
              <a:t>Jugenlichen</a:t>
            </a:r>
            <a:r>
              <a:rPr lang="fr-FR" sz="2000" dirty="0"/>
              <a:t>? </a:t>
            </a:r>
          </a:p>
          <a:p>
            <a:r>
              <a:rPr lang="fr-FR" sz="2000" i="1" dirty="0"/>
              <a:t>ESSEN: </a:t>
            </a:r>
          </a:p>
          <a:p>
            <a:r>
              <a:rPr lang="fr-FR" sz="2000" dirty="0"/>
              <a:t>BUS FAHREN</a:t>
            </a:r>
          </a:p>
          <a:p>
            <a:r>
              <a:rPr lang="fr-FR" sz="2000" dirty="0">
                <a:highlight>
                  <a:srgbClr val="FFFF00"/>
                </a:highlight>
              </a:rPr>
              <a:t>GESCHENK KAUFEN</a:t>
            </a:r>
          </a:p>
          <a:p>
            <a:endParaRPr lang="fr-FR" sz="2000" dirty="0"/>
          </a:p>
          <a:p>
            <a:r>
              <a:rPr lang="fr-FR" sz="2000" dirty="0" err="1">
                <a:highlight>
                  <a:srgbClr val="00FFFF"/>
                </a:highlight>
              </a:rPr>
              <a:t>Warum</a:t>
            </a:r>
            <a:r>
              <a:rPr lang="fr-FR" sz="2000" dirty="0">
                <a:highlight>
                  <a:srgbClr val="00FFFF"/>
                </a:highlight>
              </a:rPr>
              <a:t> </a:t>
            </a:r>
            <a:r>
              <a:rPr lang="fr-FR" sz="2000" dirty="0" err="1">
                <a:highlight>
                  <a:srgbClr val="00FFFF"/>
                </a:highlight>
              </a:rPr>
              <a:t>fährt</a:t>
            </a:r>
            <a:r>
              <a:rPr lang="fr-FR" sz="2000" dirty="0">
                <a:highlight>
                  <a:srgbClr val="00FFFF"/>
                </a:highlight>
              </a:rPr>
              <a:t> </a:t>
            </a:r>
            <a:r>
              <a:rPr lang="fr-FR" sz="2000" dirty="0" err="1">
                <a:highlight>
                  <a:srgbClr val="00FFFF"/>
                </a:highlight>
              </a:rPr>
              <a:t>Eithen</a:t>
            </a:r>
            <a:r>
              <a:rPr lang="fr-FR" sz="2000" dirty="0">
                <a:highlight>
                  <a:srgbClr val="00FFFF"/>
                </a:highlight>
              </a:rPr>
              <a:t> mit </a:t>
            </a:r>
            <a:r>
              <a:rPr lang="fr-FR" sz="2000" dirty="0" err="1">
                <a:highlight>
                  <a:srgbClr val="00FFFF"/>
                </a:highlight>
              </a:rPr>
              <a:t>dem</a:t>
            </a:r>
            <a:r>
              <a:rPr lang="fr-FR" sz="2000" dirty="0">
                <a:highlight>
                  <a:srgbClr val="00FFFF"/>
                </a:highlight>
              </a:rPr>
              <a:t> Bus? </a:t>
            </a:r>
          </a:p>
          <a:p>
            <a:r>
              <a:rPr lang="fr-FR" sz="2000" dirty="0" err="1">
                <a:highlight>
                  <a:srgbClr val="00FFFF"/>
                </a:highlight>
              </a:rPr>
              <a:t>Warum</a:t>
            </a:r>
            <a:r>
              <a:rPr lang="fr-FR" sz="2000" dirty="0">
                <a:highlight>
                  <a:srgbClr val="00FFFF"/>
                </a:highlight>
              </a:rPr>
              <a:t> </a:t>
            </a:r>
            <a:r>
              <a:rPr lang="fr-FR" sz="2000" dirty="0" err="1">
                <a:highlight>
                  <a:srgbClr val="00FFFF"/>
                </a:highlight>
              </a:rPr>
              <a:t>kann</a:t>
            </a:r>
            <a:r>
              <a:rPr lang="fr-FR" sz="2000" dirty="0">
                <a:highlight>
                  <a:srgbClr val="00FFFF"/>
                </a:highlight>
              </a:rPr>
              <a:t> Markus </a:t>
            </a:r>
            <a:r>
              <a:rPr lang="fr-FR" sz="2000" dirty="0" err="1">
                <a:highlight>
                  <a:srgbClr val="00FFFF"/>
                </a:highlight>
              </a:rPr>
              <a:t>keinen</a:t>
            </a:r>
            <a:r>
              <a:rPr lang="fr-FR" sz="2000" dirty="0">
                <a:highlight>
                  <a:srgbClr val="00FFFF"/>
                </a:highlight>
              </a:rPr>
              <a:t> </a:t>
            </a:r>
            <a:r>
              <a:rPr lang="fr-FR" sz="2000" dirty="0" err="1">
                <a:highlight>
                  <a:srgbClr val="00FFFF"/>
                </a:highlight>
              </a:rPr>
              <a:t>Fisch</a:t>
            </a:r>
            <a:r>
              <a:rPr lang="fr-FR" sz="2000" dirty="0">
                <a:highlight>
                  <a:srgbClr val="00FFFF"/>
                </a:highlight>
              </a:rPr>
              <a:t> </a:t>
            </a:r>
            <a:r>
              <a:rPr lang="fr-FR" sz="2000" dirty="0" err="1">
                <a:highlight>
                  <a:srgbClr val="00FFFF"/>
                </a:highlight>
              </a:rPr>
              <a:t>essen</a:t>
            </a:r>
            <a:r>
              <a:rPr lang="fr-FR" sz="2000" dirty="0">
                <a:highlight>
                  <a:srgbClr val="00FFFF"/>
                </a:highlight>
              </a:rPr>
              <a:t>? </a:t>
            </a:r>
          </a:p>
          <a:p>
            <a:r>
              <a:rPr lang="fr-FR" sz="2000" dirty="0" err="1">
                <a:highlight>
                  <a:srgbClr val="00FFFF"/>
                </a:highlight>
              </a:rPr>
              <a:t>Warum</a:t>
            </a:r>
            <a:r>
              <a:rPr lang="fr-FR" sz="2000" dirty="0">
                <a:highlight>
                  <a:srgbClr val="00FFFF"/>
                </a:highlight>
              </a:rPr>
              <a:t> </a:t>
            </a:r>
            <a:r>
              <a:rPr lang="fr-FR" sz="2000" dirty="0" err="1">
                <a:highlight>
                  <a:srgbClr val="00FFFF"/>
                </a:highlight>
              </a:rPr>
              <a:t>wollen</a:t>
            </a:r>
            <a:r>
              <a:rPr lang="fr-FR" sz="2000" dirty="0">
                <a:highlight>
                  <a:srgbClr val="00FFFF"/>
                </a:highlight>
              </a:rPr>
              <a:t> die </a:t>
            </a:r>
            <a:r>
              <a:rPr lang="fr-FR" sz="2000" dirty="0" err="1">
                <a:highlight>
                  <a:srgbClr val="00FFFF"/>
                </a:highlight>
              </a:rPr>
              <a:t>Freunde</a:t>
            </a:r>
            <a:r>
              <a:rPr lang="fr-FR" sz="2000" dirty="0">
                <a:highlight>
                  <a:srgbClr val="00FFFF"/>
                </a:highlight>
              </a:rPr>
              <a:t> </a:t>
            </a:r>
            <a:r>
              <a:rPr lang="fr-FR" sz="2000" dirty="0" err="1">
                <a:highlight>
                  <a:srgbClr val="00FFFF"/>
                </a:highlight>
              </a:rPr>
              <a:t>keinen</a:t>
            </a:r>
            <a:r>
              <a:rPr lang="fr-FR" sz="2000" dirty="0">
                <a:highlight>
                  <a:srgbClr val="00FFFF"/>
                </a:highlight>
              </a:rPr>
              <a:t> </a:t>
            </a:r>
            <a:r>
              <a:rPr lang="fr-FR" sz="2000" dirty="0" err="1">
                <a:highlight>
                  <a:srgbClr val="00FFFF"/>
                </a:highlight>
              </a:rPr>
              <a:t>Döner</a:t>
            </a:r>
            <a:r>
              <a:rPr lang="fr-FR" sz="2000" dirty="0">
                <a:highlight>
                  <a:srgbClr val="00FFFF"/>
                </a:highlight>
              </a:rPr>
              <a:t> </a:t>
            </a:r>
            <a:r>
              <a:rPr lang="fr-FR" sz="2000" dirty="0" err="1">
                <a:highlight>
                  <a:srgbClr val="00FFFF"/>
                </a:highlight>
              </a:rPr>
              <a:t>essen</a:t>
            </a:r>
            <a:r>
              <a:rPr lang="fr-FR" sz="2000" dirty="0">
                <a:highlight>
                  <a:srgbClr val="00FFFF"/>
                </a:highlight>
              </a:rPr>
              <a:t>?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A56C2D-C2B1-3675-0577-EB64BB86D90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 dirty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106A4-1990-454A-BCC6-AC169A6993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50CB0F-8295-6E4F-A6EC-8AC0284AC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2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700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9F93A-0B4F-71CE-D34B-AEF06477D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-239191"/>
            <a:ext cx="9779183" cy="1325563"/>
          </a:xfrm>
        </p:spPr>
        <p:txBody>
          <a:bodyPr/>
          <a:lstStyle/>
          <a:p>
            <a:r>
              <a:rPr lang="fr-FR" dirty="0"/>
              <a:t>SCHAUFENSTERBUMMEL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D2A1AF-847E-FA8B-8862-A94A7FC0D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409" y="1086372"/>
            <a:ext cx="9779182" cy="3366815"/>
          </a:xfrm>
        </p:spPr>
        <p:txBody>
          <a:bodyPr/>
          <a:lstStyle/>
          <a:p>
            <a:r>
              <a:rPr lang="fr-FR" sz="2000" dirty="0"/>
              <a:t>1/ </a:t>
            </a:r>
            <a:r>
              <a:rPr lang="fr-FR" sz="2000" dirty="0" err="1"/>
              <a:t>Was</a:t>
            </a:r>
            <a:r>
              <a:rPr lang="fr-FR" sz="2000" dirty="0"/>
              <a:t> </a:t>
            </a:r>
            <a:r>
              <a:rPr lang="fr-FR" sz="2000" dirty="0" err="1"/>
              <a:t>gibt</a:t>
            </a:r>
            <a:r>
              <a:rPr lang="fr-FR" sz="2000" dirty="0"/>
              <a:t> es </a:t>
            </a:r>
            <a:r>
              <a:rPr lang="fr-FR" sz="2000" dirty="0" err="1"/>
              <a:t>für</a:t>
            </a:r>
            <a:r>
              <a:rPr lang="fr-FR" sz="2000" dirty="0"/>
              <a:t> </a:t>
            </a:r>
            <a:r>
              <a:rPr lang="fr-FR" sz="2000" dirty="0" err="1"/>
              <a:t>Geschäfte</a:t>
            </a:r>
            <a:r>
              <a:rPr lang="fr-FR" sz="2000" dirty="0"/>
              <a:t> ?  Es </a:t>
            </a:r>
            <a:r>
              <a:rPr lang="fr-FR" sz="2000" dirty="0" err="1"/>
              <a:t>gibt</a:t>
            </a:r>
            <a:r>
              <a:rPr lang="fr-FR" sz="2000" dirty="0"/>
              <a:t> … </a:t>
            </a:r>
          </a:p>
          <a:p>
            <a:r>
              <a:rPr lang="fr-FR" sz="2000" dirty="0"/>
              <a:t>2/ </a:t>
            </a:r>
            <a:r>
              <a:rPr lang="fr-FR" sz="2000" dirty="0" err="1"/>
              <a:t>Was</a:t>
            </a:r>
            <a:r>
              <a:rPr lang="fr-FR" sz="2000" dirty="0"/>
              <a:t> </a:t>
            </a:r>
            <a:r>
              <a:rPr lang="fr-FR" sz="2000" dirty="0" err="1"/>
              <a:t>möchten</a:t>
            </a:r>
            <a:r>
              <a:rPr lang="fr-FR" sz="2000" dirty="0"/>
              <a:t> die </a:t>
            </a:r>
            <a:r>
              <a:rPr lang="fr-FR" sz="2000" dirty="0" err="1"/>
              <a:t>Jugenlichen</a:t>
            </a:r>
            <a:r>
              <a:rPr lang="fr-FR" sz="2000" dirty="0"/>
              <a:t>? </a:t>
            </a:r>
          </a:p>
          <a:p>
            <a:r>
              <a:rPr lang="fr-FR" sz="2000" i="1" dirty="0"/>
              <a:t>Markus </a:t>
            </a:r>
            <a:r>
              <a:rPr lang="fr-FR" sz="2000" i="1" dirty="0" err="1"/>
              <a:t>Brötchen</a:t>
            </a:r>
            <a:r>
              <a:rPr lang="fr-FR" sz="2000" i="1" dirty="0"/>
              <a:t> </a:t>
            </a:r>
            <a:r>
              <a:rPr lang="fr-FR" sz="2000" i="1" dirty="0" err="1"/>
              <a:t>bei</a:t>
            </a:r>
            <a:r>
              <a:rPr lang="fr-FR" sz="2000" i="1" dirty="0"/>
              <a:t> </a:t>
            </a:r>
            <a:r>
              <a:rPr lang="fr-FR" sz="2000" i="1" dirty="0" err="1"/>
              <a:t>Nordsee</a:t>
            </a:r>
            <a:r>
              <a:rPr lang="fr-FR" sz="2000" i="1" dirty="0"/>
              <a:t> / </a:t>
            </a:r>
            <a:r>
              <a:rPr lang="fr-FR" sz="2000" i="1" dirty="0" err="1"/>
              <a:t>keinen</a:t>
            </a:r>
            <a:r>
              <a:rPr lang="fr-FR" sz="2000" i="1" dirty="0"/>
              <a:t> </a:t>
            </a:r>
            <a:r>
              <a:rPr lang="fr-FR" sz="2000" i="1" dirty="0" err="1"/>
              <a:t>Fisch</a:t>
            </a:r>
            <a:endParaRPr lang="fr-FR" sz="2000" i="1" dirty="0"/>
          </a:p>
          <a:p>
            <a:r>
              <a:rPr lang="fr-FR" sz="2000" dirty="0" err="1"/>
              <a:t>Eithen</a:t>
            </a:r>
            <a:r>
              <a:rPr lang="fr-FR" sz="2000" dirty="0"/>
              <a:t> </a:t>
            </a:r>
            <a:r>
              <a:rPr lang="fr-FR" sz="2000" dirty="0" err="1"/>
              <a:t>fährt</a:t>
            </a:r>
            <a:r>
              <a:rPr lang="fr-FR" sz="2000" dirty="0"/>
              <a:t> Bus, </a:t>
            </a:r>
            <a:r>
              <a:rPr lang="fr-FR" sz="2000" dirty="0" err="1"/>
              <a:t>ihr</a:t>
            </a:r>
            <a:r>
              <a:rPr lang="fr-FR" sz="2000" dirty="0"/>
              <a:t> Vater </a:t>
            </a:r>
            <a:r>
              <a:rPr lang="fr-FR" sz="2000" dirty="0" err="1"/>
              <a:t>kann</a:t>
            </a:r>
            <a:r>
              <a:rPr lang="fr-FR" sz="2000" dirty="0"/>
              <a:t> </a:t>
            </a:r>
            <a:r>
              <a:rPr lang="fr-FR" sz="2000" dirty="0" err="1"/>
              <a:t>gerade</a:t>
            </a:r>
            <a:r>
              <a:rPr lang="fr-FR" sz="2000" dirty="0"/>
              <a:t> </a:t>
            </a:r>
            <a:r>
              <a:rPr lang="fr-FR" sz="2000" dirty="0" err="1"/>
              <a:t>nicht</a:t>
            </a:r>
            <a:r>
              <a:rPr lang="fr-FR" sz="2000" dirty="0"/>
              <a:t> </a:t>
            </a:r>
            <a:r>
              <a:rPr lang="fr-FR" sz="2000" dirty="0" err="1"/>
              <a:t>Autofahren</a:t>
            </a:r>
            <a:endParaRPr lang="fr-FR" sz="2000" dirty="0"/>
          </a:p>
          <a:p>
            <a:r>
              <a:rPr lang="fr-FR" sz="2000" i="1" dirty="0"/>
              <a:t>Alle </a:t>
            </a:r>
            <a:r>
              <a:rPr lang="fr-FR" sz="2000" i="1" dirty="0" err="1"/>
              <a:t>essen</a:t>
            </a:r>
            <a:r>
              <a:rPr lang="fr-FR" sz="2000" i="1" dirty="0"/>
              <a:t> </a:t>
            </a:r>
            <a:r>
              <a:rPr lang="fr-FR" sz="2000" i="1" dirty="0" err="1"/>
              <a:t>zusammen</a:t>
            </a:r>
            <a:r>
              <a:rPr lang="fr-FR" sz="2000" i="1" dirty="0"/>
              <a:t> ( </a:t>
            </a:r>
            <a:r>
              <a:rPr lang="fr-FR" sz="2000" i="1" dirty="0" err="1"/>
              <a:t>nein</a:t>
            </a:r>
            <a:r>
              <a:rPr lang="fr-FR" sz="2000" i="1" dirty="0"/>
              <a:t> </a:t>
            </a:r>
            <a:r>
              <a:rPr lang="fr-FR" sz="2000" i="1" dirty="0" err="1"/>
              <a:t>keinen</a:t>
            </a:r>
            <a:r>
              <a:rPr lang="fr-FR" sz="2000" i="1" dirty="0"/>
              <a:t> </a:t>
            </a:r>
            <a:r>
              <a:rPr lang="fr-FR" sz="2000" i="1" dirty="0" err="1"/>
              <a:t>Döner</a:t>
            </a:r>
            <a:r>
              <a:rPr lang="fr-FR" sz="2000" i="1" dirty="0"/>
              <a:t> &gt; </a:t>
            </a:r>
            <a:r>
              <a:rPr lang="fr-FR" sz="2000" i="1" dirty="0" err="1"/>
              <a:t>Diät</a:t>
            </a:r>
            <a:r>
              <a:rPr lang="fr-FR" sz="2000" i="1" dirty="0"/>
              <a:t>)</a:t>
            </a:r>
          </a:p>
          <a:p>
            <a:r>
              <a:rPr lang="fr-FR" sz="2000" dirty="0" err="1">
                <a:highlight>
                  <a:srgbClr val="FFFF00"/>
                </a:highlight>
              </a:rPr>
              <a:t>Ein</a:t>
            </a:r>
            <a:r>
              <a:rPr lang="fr-FR" sz="2000" dirty="0">
                <a:highlight>
                  <a:srgbClr val="FFFF00"/>
                </a:highlight>
              </a:rPr>
              <a:t> </a:t>
            </a:r>
            <a:r>
              <a:rPr lang="fr-FR" sz="2000" dirty="0" err="1">
                <a:highlight>
                  <a:srgbClr val="FFFF00"/>
                </a:highlight>
              </a:rPr>
              <a:t>Geschenk</a:t>
            </a:r>
            <a:r>
              <a:rPr lang="fr-FR" sz="2000" dirty="0">
                <a:highlight>
                  <a:srgbClr val="FFFF00"/>
                </a:highlight>
              </a:rPr>
              <a:t> </a:t>
            </a:r>
            <a:r>
              <a:rPr lang="fr-FR" sz="2000" dirty="0" err="1">
                <a:highlight>
                  <a:srgbClr val="FFFF00"/>
                </a:highlight>
              </a:rPr>
              <a:t>für</a:t>
            </a:r>
            <a:r>
              <a:rPr lang="fr-FR" sz="2000" dirty="0">
                <a:highlight>
                  <a:srgbClr val="FFFF00"/>
                </a:highlight>
              </a:rPr>
              <a:t> Jannick  </a:t>
            </a:r>
          </a:p>
          <a:p>
            <a:r>
              <a:rPr lang="fr-FR" sz="2000" b="1" dirty="0" err="1"/>
              <a:t>Elektromeier</a:t>
            </a:r>
            <a:r>
              <a:rPr lang="fr-FR" sz="2000" dirty="0"/>
              <a:t> </a:t>
            </a:r>
            <a:r>
              <a:rPr lang="fr-FR" sz="2000" dirty="0" err="1"/>
              <a:t>Kopfhörer</a:t>
            </a:r>
            <a:r>
              <a:rPr lang="fr-FR" sz="2000" dirty="0"/>
              <a:t>, </a:t>
            </a:r>
            <a:r>
              <a:rPr lang="fr-FR" sz="2000" dirty="0" err="1"/>
              <a:t>Sprecher</a:t>
            </a:r>
            <a:endParaRPr lang="fr-FR" sz="2000" dirty="0"/>
          </a:p>
          <a:p>
            <a:r>
              <a:rPr lang="fr-FR" sz="2000" b="1" dirty="0"/>
              <a:t>Douglas </a:t>
            </a:r>
            <a:r>
              <a:rPr lang="fr-FR" sz="2000" dirty="0" err="1"/>
              <a:t>Duschgel</a:t>
            </a:r>
            <a:r>
              <a:rPr lang="fr-FR" sz="2000" dirty="0"/>
              <a:t>, </a:t>
            </a:r>
            <a:r>
              <a:rPr lang="fr-FR" sz="2000" dirty="0" err="1"/>
              <a:t>Eithen</a:t>
            </a:r>
            <a:endParaRPr lang="fr-FR" sz="2000" dirty="0"/>
          </a:p>
          <a:p>
            <a:r>
              <a:rPr lang="fr-FR" sz="2000" b="1" dirty="0"/>
              <a:t>Auerbach</a:t>
            </a:r>
            <a:r>
              <a:rPr lang="fr-FR" sz="2000" dirty="0"/>
              <a:t> Buch Mike</a:t>
            </a:r>
          </a:p>
          <a:p>
            <a:r>
              <a:rPr lang="fr-FR" sz="2000" b="1" dirty="0"/>
              <a:t>Young Fashion </a:t>
            </a:r>
            <a:r>
              <a:rPr lang="fr-FR" sz="2000" dirty="0"/>
              <a:t>Markus</a:t>
            </a:r>
          </a:p>
          <a:p>
            <a:r>
              <a:rPr lang="fr-FR" sz="900" dirty="0" err="1"/>
              <a:t>Jeder</a:t>
            </a:r>
            <a:r>
              <a:rPr lang="fr-FR" sz="900" dirty="0"/>
              <a:t> 10 Euros</a:t>
            </a:r>
          </a:p>
          <a:p>
            <a:r>
              <a:rPr lang="fr-FR" sz="2000" dirty="0" err="1"/>
              <a:t>Warum</a:t>
            </a:r>
            <a:r>
              <a:rPr lang="fr-FR" sz="2000" dirty="0"/>
              <a:t> </a:t>
            </a:r>
            <a:r>
              <a:rPr lang="fr-FR" sz="2000" dirty="0" err="1"/>
              <a:t>fährt</a:t>
            </a:r>
            <a:r>
              <a:rPr lang="fr-FR" sz="2000" dirty="0"/>
              <a:t> </a:t>
            </a:r>
            <a:r>
              <a:rPr lang="fr-FR" sz="2000" dirty="0" err="1"/>
              <a:t>Eithen</a:t>
            </a:r>
            <a:r>
              <a:rPr lang="fr-FR" sz="2000" dirty="0"/>
              <a:t> mit </a:t>
            </a:r>
            <a:r>
              <a:rPr lang="fr-FR" sz="2000" dirty="0" err="1"/>
              <a:t>dem</a:t>
            </a:r>
            <a:r>
              <a:rPr lang="fr-FR" sz="2000" dirty="0"/>
              <a:t> Bus? </a:t>
            </a:r>
            <a:r>
              <a:rPr lang="fr-FR" sz="2000" dirty="0" err="1"/>
              <a:t>Warum</a:t>
            </a:r>
            <a:r>
              <a:rPr lang="fr-FR" sz="2000" dirty="0"/>
              <a:t> </a:t>
            </a:r>
            <a:r>
              <a:rPr lang="fr-FR" sz="2000" dirty="0" err="1"/>
              <a:t>kann</a:t>
            </a:r>
            <a:r>
              <a:rPr lang="fr-FR" sz="2000" dirty="0"/>
              <a:t> Markus </a:t>
            </a:r>
            <a:r>
              <a:rPr lang="fr-FR" sz="2000" dirty="0" err="1"/>
              <a:t>keinen</a:t>
            </a:r>
            <a:r>
              <a:rPr lang="fr-FR" sz="2000" dirty="0"/>
              <a:t> </a:t>
            </a:r>
            <a:r>
              <a:rPr lang="fr-FR" sz="2000" dirty="0" err="1"/>
              <a:t>Fisch</a:t>
            </a:r>
            <a:r>
              <a:rPr lang="fr-FR" sz="2000" dirty="0"/>
              <a:t> </a:t>
            </a:r>
            <a:r>
              <a:rPr lang="fr-FR" sz="2000" dirty="0" err="1"/>
              <a:t>essen</a:t>
            </a:r>
            <a:r>
              <a:rPr lang="fr-FR" sz="2000" dirty="0"/>
              <a:t>? </a:t>
            </a:r>
          </a:p>
          <a:p>
            <a:r>
              <a:rPr lang="fr-FR" sz="2000" dirty="0" err="1"/>
              <a:t>Warum</a:t>
            </a:r>
            <a:r>
              <a:rPr lang="fr-FR" sz="2000" dirty="0"/>
              <a:t> </a:t>
            </a:r>
            <a:r>
              <a:rPr lang="fr-FR" sz="2000" dirty="0" err="1"/>
              <a:t>wollen</a:t>
            </a:r>
            <a:r>
              <a:rPr lang="fr-FR" sz="2000" dirty="0"/>
              <a:t> die </a:t>
            </a:r>
            <a:r>
              <a:rPr lang="fr-FR" sz="2000" dirty="0" err="1"/>
              <a:t>Freunde</a:t>
            </a:r>
            <a:r>
              <a:rPr lang="fr-FR" sz="2000" dirty="0"/>
              <a:t> </a:t>
            </a:r>
            <a:r>
              <a:rPr lang="fr-FR" sz="2000" dirty="0" err="1"/>
              <a:t>keinen</a:t>
            </a:r>
            <a:r>
              <a:rPr lang="fr-FR" sz="2000" dirty="0"/>
              <a:t> </a:t>
            </a:r>
            <a:r>
              <a:rPr lang="fr-FR" sz="2000" dirty="0" err="1"/>
              <a:t>Döner</a:t>
            </a:r>
            <a:r>
              <a:rPr lang="fr-FR" sz="2000" dirty="0"/>
              <a:t> </a:t>
            </a:r>
            <a:r>
              <a:rPr lang="fr-FR" sz="2000" dirty="0" err="1"/>
              <a:t>essen</a:t>
            </a:r>
            <a:r>
              <a:rPr lang="fr-FR" sz="2000" dirty="0"/>
              <a:t>?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A56C2D-C2B1-3675-0577-EB64BB86D90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 dirty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106A4-1990-454A-BCC6-AC169A6993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50CB0F-8295-6E4F-A6EC-8AC0284AC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2497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2904B-C1E7-4249-6578-6B46CF5F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WEIL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C5F36-62AB-B893-D42A-A7DC85601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Eithen</a:t>
            </a:r>
            <a:r>
              <a:rPr lang="fr-FR" dirty="0"/>
              <a:t> </a:t>
            </a:r>
            <a:r>
              <a:rPr lang="fr-FR" dirty="0" err="1"/>
              <a:t>fährt</a:t>
            </a:r>
            <a:r>
              <a:rPr lang="fr-FR" dirty="0"/>
              <a:t> mit </a:t>
            </a:r>
            <a:r>
              <a:rPr lang="fr-FR" dirty="0" err="1"/>
              <a:t>dem</a:t>
            </a:r>
            <a:r>
              <a:rPr lang="fr-FR" dirty="0"/>
              <a:t> Bus , </a:t>
            </a:r>
            <a:r>
              <a:rPr lang="fr-FR" dirty="0" err="1"/>
              <a:t>weil</a:t>
            </a:r>
            <a:r>
              <a:rPr lang="fr-FR" dirty="0"/>
              <a:t> </a:t>
            </a:r>
            <a:r>
              <a:rPr lang="fr-FR" dirty="0" err="1"/>
              <a:t>ihr</a:t>
            </a:r>
            <a:r>
              <a:rPr lang="fr-FR" dirty="0"/>
              <a:t> Vater </a:t>
            </a:r>
            <a:r>
              <a:rPr lang="fr-FR" dirty="0" err="1"/>
              <a:t>Probleme</a:t>
            </a:r>
            <a:r>
              <a:rPr lang="fr-FR" dirty="0"/>
              <a:t> mit den </a:t>
            </a:r>
            <a:r>
              <a:rPr lang="fr-FR" dirty="0" err="1"/>
              <a:t>Augen</a:t>
            </a:r>
            <a:r>
              <a:rPr lang="fr-FR" dirty="0"/>
              <a:t> </a:t>
            </a:r>
            <a:r>
              <a:rPr lang="fr-FR" dirty="0" err="1"/>
              <a:t>hat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/>
              <a:t>Markus </a:t>
            </a:r>
            <a:r>
              <a:rPr lang="fr-FR" dirty="0" err="1"/>
              <a:t>kann</a:t>
            </a:r>
            <a:r>
              <a:rPr lang="fr-FR" dirty="0"/>
              <a:t> </a:t>
            </a:r>
            <a:r>
              <a:rPr lang="fr-FR" dirty="0" err="1"/>
              <a:t>keinen</a:t>
            </a:r>
            <a:r>
              <a:rPr lang="fr-FR" dirty="0"/>
              <a:t> </a:t>
            </a:r>
            <a:r>
              <a:rPr lang="fr-FR" dirty="0" err="1"/>
              <a:t>Fisch</a:t>
            </a:r>
            <a:r>
              <a:rPr lang="fr-FR" dirty="0"/>
              <a:t> </a:t>
            </a:r>
            <a:r>
              <a:rPr lang="fr-FR" dirty="0" err="1"/>
              <a:t>essen</a:t>
            </a:r>
            <a:r>
              <a:rPr lang="fr-FR" dirty="0"/>
              <a:t>, </a:t>
            </a:r>
            <a:r>
              <a:rPr lang="fr-FR" dirty="0" err="1"/>
              <a:t>weil</a:t>
            </a:r>
            <a:r>
              <a:rPr lang="fr-FR" dirty="0"/>
              <a:t> er </a:t>
            </a:r>
            <a:r>
              <a:rPr lang="fr-FR" dirty="0" err="1"/>
              <a:t>allergisch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/>
              <a:t>Die </a:t>
            </a:r>
            <a:r>
              <a:rPr lang="fr-FR" dirty="0" err="1"/>
              <a:t>Freunde</a:t>
            </a:r>
            <a:r>
              <a:rPr lang="fr-FR" dirty="0"/>
              <a:t> </a:t>
            </a:r>
            <a:r>
              <a:rPr lang="fr-FR" dirty="0" err="1"/>
              <a:t>essen</a:t>
            </a:r>
            <a:r>
              <a:rPr lang="fr-FR" dirty="0"/>
              <a:t> </a:t>
            </a:r>
            <a:r>
              <a:rPr lang="fr-FR" dirty="0" err="1"/>
              <a:t>keinen</a:t>
            </a:r>
            <a:r>
              <a:rPr lang="fr-FR" dirty="0"/>
              <a:t> </a:t>
            </a:r>
            <a:r>
              <a:rPr lang="fr-FR" dirty="0" err="1"/>
              <a:t>Döner</a:t>
            </a:r>
            <a:r>
              <a:rPr lang="fr-FR" dirty="0"/>
              <a:t> , </a:t>
            </a:r>
            <a:r>
              <a:rPr lang="fr-FR" dirty="0" err="1"/>
              <a:t>weil</a:t>
            </a:r>
            <a:r>
              <a:rPr lang="fr-FR" dirty="0"/>
              <a:t> </a:t>
            </a:r>
            <a:r>
              <a:rPr lang="fr-FR" dirty="0" err="1"/>
              <a:t>zwei</a:t>
            </a:r>
            <a:r>
              <a:rPr lang="fr-FR" dirty="0"/>
              <a:t> </a:t>
            </a:r>
            <a:r>
              <a:rPr lang="fr-FR" dirty="0" err="1"/>
              <a:t>Freunde</a:t>
            </a:r>
            <a:r>
              <a:rPr lang="fr-FR" dirty="0"/>
              <a:t> </a:t>
            </a:r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Diät</a:t>
            </a:r>
            <a:r>
              <a:rPr lang="fr-FR" dirty="0"/>
              <a:t> </a:t>
            </a:r>
            <a:r>
              <a:rPr lang="fr-FR" dirty="0" err="1"/>
              <a:t>machen</a:t>
            </a:r>
            <a:r>
              <a:rPr lang="fr-FR" dirty="0"/>
              <a:t>.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D55E3A-2674-9212-D0EC-6C5735A557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8A32E3-E09D-47BB-36F3-8D3243206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28374E-3940-A834-C149-68ADA2633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95288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63E67D-4460-E9E9-B708-B0A9D49F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CAUSE : proposition subordonnée introduite par WEIL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7AFFC7-EFB6-37D7-2E86-3592A6367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gehe</a:t>
            </a:r>
            <a:r>
              <a:rPr lang="fr-FR" dirty="0"/>
              <a:t> </a:t>
            </a:r>
            <a:r>
              <a:rPr lang="fr-FR" dirty="0" err="1"/>
              <a:t>nach</a:t>
            </a:r>
            <a:r>
              <a:rPr lang="fr-FR" dirty="0"/>
              <a:t> Paris</a:t>
            </a:r>
            <a:r>
              <a:rPr lang="fr-FR" dirty="0">
                <a:highlight>
                  <a:srgbClr val="00FF00"/>
                </a:highlight>
              </a:rPr>
              <a:t>, </a:t>
            </a:r>
          </a:p>
          <a:p>
            <a:r>
              <a:rPr lang="fr-FR" dirty="0" err="1">
                <a:highlight>
                  <a:srgbClr val="FFFF00"/>
                </a:highlight>
              </a:rPr>
              <a:t>weil</a:t>
            </a:r>
            <a:r>
              <a:rPr lang="fr-FR" dirty="0">
                <a:highlight>
                  <a:srgbClr val="FFFF00"/>
                </a:highlight>
              </a:rPr>
              <a:t> </a:t>
            </a:r>
            <a:r>
              <a:rPr lang="fr-FR" dirty="0" err="1"/>
              <a:t>diese</a:t>
            </a:r>
            <a:r>
              <a:rPr lang="fr-FR" dirty="0"/>
              <a:t> </a:t>
            </a:r>
            <a:r>
              <a:rPr lang="fr-FR" dirty="0" err="1"/>
              <a:t>Stadt</a:t>
            </a:r>
            <a:r>
              <a:rPr lang="fr-FR" dirty="0"/>
              <a:t> cool </a:t>
            </a:r>
            <a:r>
              <a:rPr lang="fr-FR" dirty="0" err="1">
                <a:highlight>
                  <a:srgbClr val="00FFFF"/>
                </a:highlight>
              </a:rPr>
              <a:t>ist</a:t>
            </a:r>
            <a:r>
              <a:rPr lang="fr-FR" dirty="0">
                <a:highlight>
                  <a:srgbClr val="00FFFF"/>
                </a:highlight>
              </a:rPr>
              <a:t>. </a:t>
            </a:r>
          </a:p>
          <a:p>
            <a:endParaRPr lang="fr-FR" dirty="0">
              <a:highlight>
                <a:srgbClr val="00FFFF"/>
              </a:highlight>
            </a:endParaRPr>
          </a:p>
          <a:p>
            <a:r>
              <a:rPr lang="fr-FR" dirty="0">
                <a:highlight>
                  <a:srgbClr val="00FFFF"/>
                </a:highlight>
              </a:rPr>
              <a:t>Die </a:t>
            </a:r>
            <a:r>
              <a:rPr lang="fr-FR" dirty="0" err="1">
                <a:highlight>
                  <a:srgbClr val="00FFFF"/>
                </a:highlight>
              </a:rPr>
              <a:t>Stadt</a:t>
            </a:r>
            <a:r>
              <a:rPr lang="fr-FR" dirty="0">
                <a:highlight>
                  <a:srgbClr val="00FFFF"/>
                </a:highlight>
              </a:rPr>
              <a:t> </a:t>
            </a:r>
            <a:r>
              <a:rPr lang="fr-FR" dirty="0" err="1">
                <a:highlight>
                  <a:srgbClr val="00FFFF"/>
                </a:highlight>
              </a:rPr>
              <a:t>ist</a:t>
            </a:r>
            <a:r>
              <a:rPr lang="fr-FR" dirty="0">
                <a:highlight>
                  <a:srgbClr val="00FFFF"/>
                </a:highlight>
              </a:rPr>
              <a:t> cool &gt;&gt;&gt;&gt; (…) </a:t>
            </a:r>
            <a:r>
              <a:rPr lang="fr-FR" dirty="0" err="1">
                <a:highlight>
                  <a:srgbClr val="00FFFF"/>
                </a:highlight>
              </a:rPr>
              <a:t>weil</a:t>
            </a:r>
            <a:r>
              <a:rPr lang="fr-FR" dirty="0">
                <a:highlight>
                  <a:srgbClr val="00FFFF"/>
                </a:highlight>
              </a:rPr>
              <a:t> </a:t>
            </a:r>
            <a:r>
              <a:rPr lang="fr-FR" dirty="0" err="1">
                <a:highlight>
                  <a:srgbClr val="00FFFF"/>
                </a:highlight>
              </a:rPr>
              <a:t>diese</a:t>
            </a:r>
            <a:r>
              <a:rPr lang="fr-FR" dirty="0">
                <a:highlight>
                  <a:srgbClr val="00FFFF"/>
                </a:highlight>
              </a:rPr>
              <a:t> </a:t>
            </a:r>
            <a:r>
              <a:rPr lang="fr-FR" dirty="0" err="1">
                <a:highlight>
                  <a:srgbClr val="00FFFF"/>
                </a:highlight>
              </a:rPr>
              <a:t>Stadt</a:t>
            </a:r>
            <a:r>
              <a:rPr lang="fr-FR" dirty="0">
                <a:highlight>
                  <a:srgbClr val="00FFFF"/>
                </a:highlight>
              </a:rPr>
              <a:t> cool </a:t>
            </a:r>
            <a:r>
              <a:rPr lang="fr-FR" b="1" dirty="0" err="1">
                <a:highlight>
                  <a:srgbClr val="00FFFF"/>
                </a:highlight>
              </a:rPr>
              <a:t>ist</a:t>
            </a:r>
            <a:endParaRPr lang="fr-FR" b="1" dirty="0">
              <a:highlight>
                <a:srgbClr val="00FFFF"/>
              </a:highlight>
            </a:endParaRPr>
          </a:p>
          <a:p>
            <a:endParaRPr lang="fr-FR" b="1" dirty="0">
              <a:highlight>
                <a:srgbClr val="00FFFF"/>
              </a:highlight>
            </a:endParaRPr>
          </a:p>
          <a:p>
            <a:r>
              <a:rPr lang="fr-FR" b="1" dirty="0">
                <a:highlight>
                  <a:srgbClr val="00FFFF"/>
                </a:highlight>
              </a:rPr>
              <a:t>Exercices : page 91 1 et 2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94A187-A739-33AC-9989-95226A4787A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D8B511-2C9C-25B2-DB94-FA58534C69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4880BD-FD07-EFEA-089E-DF3F0F3580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5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8491070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457589_TF45331398_Win32" id="{CEA14851-9CB4-4E93-9ED0-2FB81AD363C1}" vid="{B2422F77-2B25-432B-92D6-8B138E7B1B9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615295-94F6-4CE2-A1B1-6B7E1DAA5A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5BAB77-79E1-4739-AA51-10C9079186D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Présentation universelle</Template>
  <TotalTime>16</TotalTime>
  <Words>247</Words>
  <Application>Microsoft Office PowerPoint</Application>
  <PresentationFormat>Grand écran</PresentationFormat>
  <Paragraphs>52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Tenorite</vt:lpstr>
      <vt:lpstr>Thème Office</vt:lpstr>
      <vt:lpstr>Spaß haben</vt:lpstr>
      <vt:lpstr>SCHAUFENSTERBUMMEL</vt:lpstr>
      <vt:lpstr>SCHAUFENSTERBUMMEL</vt:lpstr>
      <vt:lpstr>WEIL</vt:lpstr>
      <vt:lpstr>CAUSE : proposition subordonnée introduite par WEIL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Spaß haben</dc:title>
  <dc:creator>Christine CHILDS</dc:creator>
  <cp:lastModifiedBy>Christine CHILDS</cp:lastModifiedBy>
  <cp:revision>1</cp:revision>
  <dcterms:created xsi:type="dcterms:W3CDTF">2022-05-16T14:45:45Z</dcterms:created>
  <dcterms:modified xsi:type="dcterms:W3CDTF">2022-05-16T15:02:21Z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