
<file path=[Content_Types].xml><?xml version="1.0" encoding="utf-8"?>
<Types xmlns="http://schemas.openxmlformats.org/package/2006/content-types">
  <Default Extension="jpg&amp;ehk=8xWZGBmE41TFcRAv" ContentType="image/jpeg"/>
  <Default Extension="jpeg" ContentType="image/jpeg"/>
  <Default Extension="rels" ContentType="application/vnd.openxmlformats-package.relationships+xml"/>
  <Default Extension="xml" ContentType="application/xml"/>
  <Default Extension="jpg&amp;ehk=UTqApRiq8aPVeLFAcc" ContentType="image/jpe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ne CHILDS" initials="CC" lastIdx="1" clrIdx="0">
    <p:extLst>
      <p:ext uri="{19B8F6BF-5375-455C-9EA6-DF929625EA0E}">
        <p15:presenceInfo xmlns:p15="http://schemas.microsoft.com/office/powerpoint/2012/main" userId="c30f027cfa7688a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4-27T08:18:50.298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4/27/2017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4/27/2017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4/27/2017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4/27/2017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4/27/2017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4/27/2017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4/27/2017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4/27/2017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&amp;ehk=UTqApRiq8aPVeLFAcc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&amp;ehk=8xWZGBmE41TFcRAv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Der Wald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Mythos</a:t>
            </a:r>
            <a:r>
              <a:rPr lang="fr-FR" dirty="0"/>
              <a:t>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Deutschland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2919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sieht</a:t>
            </a:r>
            <a:r>
              <a:rPr lang="fr-FR" dirty="0"/>
              <a:t> der Wald </a:t>
            </a:r>
            <a:r>
              <a:rPr lang="fr-FR" dirty="0" err="1"/>
              <a:t>aus</a:t>
            </a:r>
            <a:r>
              <a:rPr lang="fr-FR" dirty="0"/>
              <a:t> 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62" y="2274288"/>
            <a:ext cx="5417860" cy="362954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873" y="2274288"/>
            <a:ext cx="5480327" cy="3751669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6578082" y="6186196"/>
            <a:ext cx="2939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Land : Schwaben. </a:t>
            </a:r>
          </a:p>
        </p:txBody>
      </p:sp>
    </p:spTree>
    <p:extLst>
      <p:ext uri="{BB962C8B-B14F-4D97-AF65-F5344CB8AC3E}">
        <p14:creationId xmlns:p14="http://schemas.microsoft.com/office/powerpoint/2010/main" val="1507836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674" y="250709"/>
            <a:ext cx="10058400" cy="1110005"/>
          </a:xfrm>
        </p:spPr>
        <p:txBody>
          <a:bodyPr>
            <a:normAutofit/>
          </a:bodyPr>
          <a:lstStyle/>
          <a:p>
            <a:r>
              <a:rPr lang="fr-FR" sz="2800" dirty="0" err="1"/>
              <a:t>Wo</a:t>
            </a:r>
            <a:r>
              <a:rPr lang="fr-FR" sz="2800" dirty="0"/>
              <a:t> </a:t>
            </a:r>
            <a:r>
              <a:rPr lang="fr-FR" sz="2800" dirty="0" err="1"/>
              <a:t>sind</a:t>
            </a:r>
            <a:r>
              <a:rPr lang="fr-FR" sz="2800" dirty="0"/>
              <a:t> die </a:t>
            </a:r>
            <a:r>
              <a:rPr lang="fr-FR" sz="2800" dirty="0" err="1"/>
              <a:t>Wälder</a:t>
            </a:r>
            <a:r>
              <a:rPr lang="fr-FR" sz="2800" dirty="0"/>
              <a:t> ?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890" y="1098437"/>
            <a:ext cx="7865705" cy="557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24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die </a:t>
            </a:r>
            <a:r>
              <a:rPr lang="fr-FR" dirty="0" err="1"/>
              <a:t>Landschaft</a:t>
            </a:r>
            <a:r>
              <a:rPr lang="fr-FR" dirty="0"/>
              <a:t> in: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623527" y="1912776"/>
            <a:ext cx="76604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3600" dirty="0"/>
              <a:t>Der Schweiz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3600" dirty="0" err="1"/>
              <a:t>Deutschland</a:t>
            </a:r>
            <a:r>
              <a:rPr lang="fr-FR" sz="36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3600" dirty="0" err="1"/>
              <a:t>Österreich</a:t>
            </a:r>
            <a:r>
              <a:rPr lang="fr-FR" sz="3600" dirty="0"/>
              <a:t>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219061" y="3937518"/>
            <a:ext cx="37788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Buch</a:t>
            </a:r>
            <a:r>
              <a:rPr lang="fr-FR" dirty="0"/>
              <a:t> Seite 112 &gt; </a:t>
            </a:r>
            <a:r>
              <a:rPr lang="fr-FR" dirty="0" err="1"/>
              <a:t>Lesen</a:t>
            </a:r>
            <a:r>
              <a:rPr lang="fr-FR" dirty="0"/>
              <a:t> </a:t>
            </a:r>
            <a:r>
              <a:rPr lang="fr-FR" dirty="0" err="1"/>
              <a:t>Sie</a:t>
            </a:r>
            <a:r>
              <a:rPr lang="fr-FR" dirty="0"/>
              <a:t> die Texte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machen</a:t>
            </a:r>
            <a:r>
              <a:rPr lang="fr-FR" dirty="0"/>
              <a:t> </a:t>
            </a:r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eine</a:t>
            </a:r>
            <a:r>
              <a:rPr lang="fr-FR" dirty="0"/>
              <a:t> </a:t>
            </a:r>
            <a:r>
              <a:rPr lang="fr-FR" dirty="0" err="1"/>
              <a:t>kurze</a:t>
            </a:r>
            <a:r>
              <a:rPr lang="fr-FR" dirty="0"/>
              <a:t> </a:t>
            </a:r>
            <a:r>
              <a:rPr lang="fr-FR" dirty="0" err="1"/>
              <a:t>Zusammenfassung</a:t>
            </a:r>
            <a:r>
              <a:rPr lang="fr-FR" dirty="0"/>
              <a:t> . </a:t>
            </a:r>
          </a:p>
        </p:txBody>
      </p:sp>
    </p:spTree>
    <p:extLst>
      <p:ext uri="{BB962C8B-B14F-4D97-AF65-F5344CB8AC3E}">
        <p14:creationId xmlns:p14="http://schemas.microsoft.com/office/powerpoint/2010/main" val="3209723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Die Schweiz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886409" y="2118049"/>
            <a:ext cx="33496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32% der Schweiz </a:t>
            </a:r>
            <a:r>
              <a:rPr lang="fr-FR" dirty="0" err="1"/>
              <a:t>ist</a:t>
            </a:r>
            <a:r>
              <a:rPr lang="fr-FR" dirty="0"/>
              <a:t> Wald . </a:t>
            </a:r>
          </a:p>
          <a:p>
            <a:r>
              <a:rPr lang="fr-FR" dirty="0"/>
              <a:t>1,31 </a:t>
            </a:r>
            <a:r>
              <a:rPr lang="fr-FR" dirty="0" err="1"/>
              <a:t>Hektar</a:t>
            </a:r>
            <a:r>
              <a:rPr lang="fr-FR" dirty="0"/>
              <a:t> . </a:t>
            </a:r>
          </a:p>
          <a:p>
            <a:endParaRPr lang="fr-FR" dirty="0"/>
          </a:p>
          <a:p>
            <a:r>
              <a:rPr lang="fr-FR" dirty="0"/>
              <a:t>Es </a:t>
            </a:r>
            <a:r>
              <a:rPr lang="fr-FR" dirty="0" err="1"/>
              <a:t>gibt</a:t>
            </a:r>
            <a:r>
              <a:rPr lang="fr-FR" dirty="0"/>
              <a:t> </a:t>
            </a:r>
            <a:r>
              <a:rPr lang="fr-FR" dirty="0" err="1"/>
              <a:t>viele</a:t>
            </a:r>
            <a:r>
              <a:rPr lang="fr-FR" dirty="0"/>
              <a:t> </a:t>
            </a:r>
            <a:r>
              <a:rPr lang="fr-FR" dirty="0" err="1"/>
              <a:t>Nadelbaüme</a:t>
            </a:r>
            <a:r>
              <a:rPr lang="fr-FR" dirty="0"/>
              <a:t>. </a:t>
            </a:r>
          </a:p>
          <a:p>
            <a:r>
              <a:rPr lang="fr-FR" dirty="0"/>
              <a:t>Holz </a:t>
            </a:r>
            <a:r>
              <a:rPr lang="fr-FR" dirty="0" err="1"/>
              <a:t>ist</a:t>
            </a:r>
            <a:r>
              <a:rPr lang="fr-FR" dirty="0"/>
              <a:t> der </a:t>
            </a:r>
            <a:r>
              <a:rPr lang="fr-FR" dirty="0" err="1"/>
              <a:t>wichigste</a:t>
            </a:r>
            <a:r>
              <a:rPr lang="fr-FR" dirty="0"/>
              <a:t> </a:t>
            </a:r>
            <a:r>
              <a:rPr lang="fr-FR" dirty="0" err="1"/>
              <a:t>Baustoff</a:t>
            </a:r>
            <a:r>
              <a:rPr lang="fr-FR" dirty="0"/>
              <a:t>. </a:t>
            </a:r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1935" y="1667286"/>
            <a:ext cx="6360195" cy="4257651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326364" y="4758613"/>
            <a:ext cx="18194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Lötschental</a:t>
            </a:r>
            <a:r>
              <a:rPr lang="fr-FR" sz="1200" dirty="0">
                <a:solidFill>
                  <a:srgbClr val="222222"/>
                </a:solidFill>
                <a:latin typeface="Arial" panose="020B0604020202020204" pitchFamily="34" charset="0"/>
              </a:rPr>
              <a:t> 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55448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Deutschland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156996" y="2014194"/>
            <a:ext cx="63728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Ca. 1/3 der </a:t>
            </a:r>
            <a:r>
              <a:rPr lang="fr-FR" dirty="0" err="1"/>
              <a:t>Fläche</a:t>
            </a:r>
            <a:r>
              <a:rPr lang="fr-FR" dirty="0"/>
              <a:t> </a:t>
            </a:r>
            <a:r>
              <a:rPr lang="fr-FR" dirty="0" err="1"/>
              <a:t>Deutschlands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Wald. </a:t>
            </a:r>
          </a:p>
          <a:p>
            <a:endParaRPr lang="fr-FR" dirty="0"/>
          </a:p>
          <a:p>
            <a:r>
              <a:rPr lang="fr-FR" dirty="0"/>
              <a:t>Es </a:t>
            </a:r>
            <a:r>
              <a:rPr lang="fr-FR" dirty="0" err="1"/>
              <a:t>gibt</a:t>
            </a:r>
            <a:r>
              <a:rPr lang="fr-FR" dirty="0"/>
              <a:t> </a:t>
            </a:r>
            <a:r>
              <a:rPr lang="fr-FR" dirty="0" err="1"/>
              <a:t>viele</a:t>
            </a:r>
            <a:r>
              <a:rPr lang="fr-FR" dirty="0"/>
              <a:t> </a:t>
            </a:r>
            <a:r>
              <a:rPr lang="fr-FR" dirty="0" err="1"/>
              <a:t>Nadelwälder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auch</a:t>
            </a:r>
            <a:r>
              <a:rPr lang="fr-FR" dirty="0"/>
              <a:t> </a:t>
            </a:r>
            <a:r>
              <a:rPr lang="fr-FR" dirty="0" err="1"/>
              <a:t>Laubwald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Berühmte</a:t>
            </a:r>
            <a:r>
              <a:rPr lang="fr-FR" dirty="0"/>
              <a:t> </a:t>
            </a:r>
            <a:r>
              <a:rPr lang="fr-FR" dirty="0" err="1"/>
              <a:t>Wälder</a:t>
            </a:r>
            <a:r>
              <a:rPr lang="fr-FR" dirty="0"/>
              <a:t> </a:t>
            </a:r>
            <a:r>
              <a:rPr lang="fr-FR" dirty="0" err="1"/>
              <a:t>sind</a:t>
            </a:r>
            <a:r>
              <a:rPr lang="fr-FR" dirty="0"/>
              <a:t> : der </a:t>
            </a:r>
            <a:r>
              <a:rPr lang="fr-FR" b="1" dirty="0"/>
              <a:t>Schwarzwald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der </a:t>
            </a:r>
            <a:r>
              <a:rPr lang="fr-FR" b="1" dirty="0"/>
              <a:t>Harz . </a:t>
            </a:r>
          </a:p>
        </p:txBody>
      </p:sp>
    </p:spTree>
    <p:extLst>
      <p:ext uri="{BB962C8B-B14F-4D97-AF65-F5344CB8AC3E}">
        <p14:creationId xmlns:p14="http://schemas.microsoft.com/office/powerpoint/2010/main" val="2430229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Der Schwarzwald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522" y="1848628"/>
            <a:ext cx="5334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46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Der Harz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187" y="2000250"/>
            <a:ext cx="995362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Österreich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923731" y="2014194"/>
            <a:ext cx="49265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48% der </a:t>
            </a:r>
            <a:r>
              <a:rPr lang="fr-FR" dirty="0" err="1"/>
              <a:t>Gesamtfläche</a:t>
            </a:r>
            <a:r>
              <a:rPr lang="fr-FR" dirty="0"/>
              <a:t> </a:t>
            </a:r>
            <a:r>
              <a:rPr lang="fr-FR" dirty="0" err="1"/>
              <a:t>Österreichs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Wald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/>
              <a:t>Hohe Tauern </a:t>
            </a:r>
            <a:r>
              <a:rPr lang="fr-FR" dirty="0" err="1"/>
              <a:t>ist</a:t>
            </a:r>
            <a:r>
              <a:rPr lang="fr-FR" dirty="0"/>
              <a:t> der </a:t>
            </a:r>
            <a:r>
              <a:rPr lang="fr-FR" dirty="0" err="1"/>
              <a:t>älteste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größte</a:t>
            </a:r>
            <a:r>
              <a:rPr lang="fr-FR" dirty="0"/>
              <a:t> </a:t>
            </a:r>
            <a:r>
              <a:rPr lang="fr-FR" dirty="0" err="1"/>
              <a:t>Nationalpark</a:t>
            </a:r>
            <a:r>
              <a:rPr lang="fr-FR" dirty="0"/>
              <a:t> </a:t>
            </a:r>
            <a:r>
              <a:rPr lang="fr-FR" dirty="0" err="1"/>
              <a:t>Mitteleuropas</a:t>
            </a:r>
            <a:r>
              <a:rPr lang="fr-FR" dirty="0"/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Es </a:t>
            </a:r>
            <a:r>
              <a:rPr lang="fr-FR" dirty="0" err="1"/>
              <a:t>gibt</a:t>
            </a:r>
            <a:r>
              <a:rPr lang="fr-FR" dirty="0"/>
              <a:t> </a:t>
            </a:r>
            <a:r>
              <a:rPr lang="fr-FR" dirty="0" err="1"/>
              <a:t>auch</a:t>
            </a:r>
            <a:r>
              <a:rPr lang="fr-FR" dirty="0"/>
              <a:t> </a:t>
            </a:r>
            <a:r>
              <a:rPr lang="fr-FR" dirty="0" err="1"/>
              <a:t>viele</a:t>
            </a:r>
            <a:r>
              <a:rPr lang="fr-FR" dirty="0"/>
              <a:t> Gletscher .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363" y="1010427"/>
            <a:ext cx="5715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22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690" y="1363101"/>
            <a:ext cx="4124129" cy="450776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698" y="1526344"/>
            <a:ext cx="5259473" cy="4181281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5187819" y="410547"/>
            <a:ext cx="33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Beschreibe</a:t>
            </a:r>
            <a:r>
              <a:rPr lang="fr-FR" dirty="0"/>
              <a:t> </a:t>
            </a:r>
            <a:r>
              <a:rPr lang="fr-FR" dirty="0" err="1"/>
              <a:t>eines</a:t>
            </a:r>
            <a:r>
              <a:rPr lang="fr-FR" dirty="0"/>
              <a:t> der </a:t>
            </a:r>
            <a:r>
              <a:rPr lang="fr-FR" dirty="0" err="1"/>
              <a:t>Bilder</a:t>
            </a:r>
            <a:r>
              <a:rPr lang="fr-FR" dirty="0"/>
              <a:t> ! ( </a:t>
            </a:r>
            <a:r>
              <a:rPr lang="fr-FR" dirty="0" err="1"/>
              <a:t>Siehe</a:t>
            </a:r>
            <a:r>
              <a:rPr lang="fr-FR" dirty="0"/>
              <a:t> </a:t>
            </a:r>
            <a:r>
              <a:rPr lang="fr-FR" dirty="0" err="1"/>
              <a:t>Buch</a:t>
            </a:r>
            <a:r>
              <a:rPr lang="fr-FR" dirty="0"/>
              <a:t> Seite 113)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58417" y="6018245"/>
            <a:ext cx="3713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Franz Marc – Rehe </a:t>
            </a:r>
            <a:r>
              <a:rPr lang="fr-FR" dirty="0" err="1"/>
              <a:t>im</a:t>
            </a:r>
            <a:r>
              <a:rPr lang="fr-FR" dirty="0"/>
              <a:t> </a:t>
            </a:r>
            <a:r>
              <a:rPr lang="fr-FR" dirty="0" err="1"/>
              <a:t>Walde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5607698" y="5870870"/>
            <a:ext cx="4254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Christian Rohlfs – </a:t>
            </a:r>
            <a:r>
              <a:rPr lang="fr-FR" dirty="0" err="1"/>
              <a:t>Waldweg</a:t>
            </a:r>
            <a:r>
              <a:rPr lang="fr-FR" dirty="0"/>
              <a:t> </a:t>
            </a:r>
            <a:r>
              <a:rPr lang="fr-FR" dirty="0" err="1"/>
              <a:t>im</a:t>
            </a:r>
            <a:r>
              <a:rPr lang="fr-FR" dirty="0"/>
              <a:t> Winter </a:t>
            </a:r>
          </a:p>
        </p:txBody>
      </p:sp>
    </p:spTree>
    <p:extLst>
      <p:ext uri="{BB962C8B-B14F-4D97-AF65-F5344CB8AC3E}">
        <p14:creationId xmlns:p14="http://schemas.microsoft.com/office/powerpoint/2010/main" val="1015450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98958" y="629174"/>
            <a:ext cx="3816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Siehe</a:t>
            </a:r>
            <a:r>
              <a:rPr lang="fr-FR" dirty="0"/>
              <a:t> </a:t>
            </a:r>
            <a:r>
              <a:rPr lang="fr-FR" dirty="0" err="1"/>
              <a:t>Buch</a:t>
            </a:r>
            <a:r>
              <a:rPr lang="fr-FR" dirty="0"/>
              <a:t> </a:t>
            </a:r>
            <a:r>
              <a:rPr lang="fr-FR" dirty="0" err="1"/>
              <a:t>Seiten</a:t>
            </a:r>
            <a:r>
              <a:rPr lang="fr-FR" dirty="0"/>
              <a:t> : 122-123</a:t>
            </a:r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81" y="1066567"/>
            <a:ext cx="2442972" cy="4572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007" y="1094530"/>
            <a:ext cx="3171825" cy="475297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791" y="1606936"/>
            <a:ext cx="4971956" cy="4240569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57200" y="5775649"/>
            <a:ext cx="2230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Carl </a:t>
            </a:r>
            <a:r>
              <a:rPr lang="fr-FR" dirty="0" err="1"/>
              <a:t>Spitzweg</a:t>
            </a:r>
            <a:r>
              <a:rPr lang="fr-FR" dirty="0"/>
              <a:t> </a:t>
            </a:r>
          </a:p>
          <a:p>
            <a:r>
              <a:rPr lang="fr-FR" dirty="0"/>
              <a:t>Der </a:t>
            </a:r>
            <a:r>
              <a:rPr lang="fr-FR" dirty="0" err="1"/>
              <a:t>Lieblingspaltz</a:t>
            </a:r>
            <a:r>
              <a:rPr lang="fr-FR" dirty="0"/>
              <a:t>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100048" y="5847505"/>
            <a:ext cx="3235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August Macke – </a:t>
            </a:r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Paar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7399754" y="5986004"/>
            <a:ext cx="4971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Gerhard Richter – </a:t>
            </a:r>
            <a:r>
              <a:rPr lang="fr-FR" dirty="0" err="1"/>
              <a:t>Liebespaar</a:t>
            </a:r>
            <a:r>
              <a:rPr lang="fr-FR" dirty="0"/>
              <a:t> </a:t>
            </a:r>
            <a:r>
              <a:rPr lang="fr-FR" dirty="0" err="1"/>
              <a:t>im</a:t>
            </a:r>
            <a:r>
              <a:rPr lang="fr-FR" dirty="0"/>
              <a:t> Wald </a:t>
            </a:r>
          </a:p>
        </p:txBody>
      </p:sp>
    </p:spTree>
    <p:extLst>
      <p:ext uri="{BB962C8B-B14F-4D97-AF65-F5344CB8AC3E}">
        <p14:creationId xmlns:p14="http://schemas.microsoft.com/office/powerpoint/2010/main" val="2077922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744" y="1381125"/>
            <a:ext cx="5715000" cy="409575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418667" y="5655733"/>
            <a:ext cx="4560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 </a:t>
            </a:r>
            <a:r>
              <a:rPr lang="fr-FR" dirty="0" err="1"/>
              <a:t>Gemälde</a:t>
            </a:r>
            <a:r>
              <a:rPr lang="fr-FR" dirty="0"/>
              <a:t> von Caspar David Friedrich</a:t>
            </a:r>
          </a:p>
        </p:txBody>
      </p:sp>
    </p:spTree>
    <p:extLst>
      <p:ext uri="{BB962C8B-B14F-4D97-AF65-F5344CB8AC3E}">
        <p14:creationId xmlns:p14="http://schemas.microsoft.com/office/powerpoint/2010/main" val="3442324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076" y="1658112"/>
            <a:ext cx="5641848" cy="354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142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619125"/>
            <a:ext cx="7010400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4246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41</TotalTime>
  <Words>175</Words>
  <Application>Microsoft Office PowerPoint</Application>
  <PresentationFormat>Grand écran</PresentationFormat>
  <Paragraphs>40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Garamond</vt:lpstr>
      <vt:lpstr>Wingdings</vt:lpstr>
      <vt:lpstr>Savon</vt:lpstr>
      <vt:lpstr>Der Wald</vt:lpstr>
      <vt:lpstr>Wie sieht der Wald aus ?</vt:lpstr>
      <vt:lpstr>Wo sind die Wälder ? </vt:lpstr>
      <vt:lpstr>Wie ist die Landschaft in:</vt:lpstr>
      <vt:lpstr>Die Schweiz </vt:lpstr>
      <vt:lpstr>Deutschland</vt:lpstr>
      <vt:lpstr>Der Schwarzwald</vt:lpstr>
      <vt:lpstr>Der Harz</vt:lpstr>
      <vt:lpstr>Österreich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 Wald</dc:title>
  <dc:creator>Christine CHILDS</dc:creator>
  <cp:lastModifiedBy>Christine CHILDS</cp:lastModifiedBy>
  <cp:revision>5</cp:revision>
  <dcterms:created xsi:type="dcterms:W3CDTF">2017-04-27T05:39:33Z</dcterms:created>
  <dcterms:modified xsi:type="dcterms:W3CDTF">2017-04-27T06:20:44Z</dcterms:modified>
</cp:coreProperties>
</file>