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10/10/2016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Deutsche </a:t>
            </a:r>
            <a:r>
              <a:rPr lang="fr-FR" dirty="0" err="1"/>
              <a:t>Persönlichkeiten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Wer</a:t>
            </a:r>
            <a:r>
              <a:rPr lang="fr-FR" dirty="0"/>
              <a:t> </a:t>
            </a:r>
            <a:r>
              <a:rPr lang="fr-FR" dirty="0" err="1"/>
              <a:t>bist</a:t>
            </a:r>
            <a:r>
              <a:rPr lang="fr-FR" dirty="0"/>
              <a:t> du? </a:t>
            </a:r>
            <a:r>
              <a:rPr lang="fr-FR" dirty="0" err="1"/>
              <a:t>Woher</a:t>
            </a:r>
            <a:r>
              <a:rPr lang="fr-FR" dirty="0"/>
              <a:t> </a:t>
            </a:r>
            <a:r>
              <a:rPr lang="fr-FR" dirty="0" err="1"/>
              <a:t>kommst</a:t>
            </a:r>
            <a:r>
              <a:rPr lang="fr-FR" dirty="0"/>
              <a:t> du? </a:t>
            </a:r>
            <a:r>
              <a:rPr lang="fr-FR" dirty="0" err="1"/>
              <a:t>Wie</a:t>
            </a:r>
            <a:r>
              <a:rPr lang="fr-FR" dirty="0"/>
              <a:t> </a:t>
            </a:r>
            <a:r>
              <a:rPr lang="fr-FR" dirty="0" err="1"/>
              <a:t>alt</a:t>
            </a:r>
            <a:r>
              <a:rPr lang="fr-FR" dirty="0"/>
              <a:t> </a:t>
            </a:r>
            <a:r>
              <a:rPr lang="fr-FR" dirty="0" err="1"/>
              <a:t>bist</a:t>
            </a:r>
            <a:r>
              <a:rPr lang="fr-FR" dirty="0"/>
              <a:t> du?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machst</a:t>
            </a:r>
            <a:r>
              <a:rPr lang="fr-FR" dirty="0"/>
              <a:t> du?</a:t>
            </a:r>
          </a:p>
        </p:txBody>
      </p:sp>
    </p:spTree>
    <p:extLst>
      <p:ext uri="{BB962C8B-B14F-4D97-AF65-F5344CB8AC3E}">
        <p14:creationId xmlns:p14="http://schemas.microsoft.com/office/powerpoint/2010/main" val="1691306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Wolfgang Amadeus Mozart</a:t>
            </a:r>
          </a:p>
        </p:txBody>
      </p:sp>
      <p:pic>
        <p:nvPicPr>
          <p:cNvPr id="4" name="Espace réservé du contenu 3" descr="Interpretar a Mozart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8556" y="2336800"/>
            <a:ext cx="3598863" cy="3598863"/>
          </a:xfrm>
        </p:spPr>
      </p:pic>
    </p:spTree>
    <p:extLst>
      <p:ext uri="{BB962C8B-B14F-4D97-AF65-F5344CB8AC3E}">
        <p14:creationId xmlns:p14="http://schemas.microsoft.com/office/powerpoint/2010/main" val="292498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Ludwig van Beethoven</a:t>
            </a:r>
          </a:p>
        </p:txBody>
      </p:sp>
      <p:pic>
        <p:nvPicPr>
          <p:cNvPr id="4" name="Espace réservé du contenu 3" descr="Ludwig van Beethoven - Wikipedia, la enciclopedia libre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90988" y="2459831"/>
            <a:ext cx="2794000" cy="3352800"/>
          </a:xfrm>
        </p:spPr>
      </p:pic>
    </p:spTree>
    <p:extLst>
      <p:ext uri="{BB962C8B-B14F-4D97-AF65-F5344CB8AC3E}">
        <p14:creationId xmlns:p14="http://schemas.microsoft.com/office/powerpoint/2010/main" val="2005956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Albert Einstein</a:t>
            </a:r>
          </a:p>
        </p:txBody>
      </p:sp>
      <p:pic>
        <p:nvPicPr>
          <p:cNvPr id="4" name="Espace réservé du contenu 3" descr="... ARTISTAS PLÁSTICOS ,ESCULTORES Y MUSEOS DEL MUNDO.: Albert Einstein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26509" y="2336800"/>
            <a:ext cx="4322958" cy="3598863"/>
          </a:xfrm>
        </p:spPr>
      </p:pic>
    </p:spTree>
    <p:extLst>
      <p:ext uri="{BB962C8B-B14F-4D97-AF65-F5344CB8AC3E}">
        <p14:creationId xmlns:p14="http://schemas.microsoft.com/office/powerpoint/2010/main" val="413506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Nena</a:t>
            </a:r>
          </a:p>
        </p:txBody>
      </p:sp>
      <p:pic>
        <p:nvPicPr>
          <p:cNvPr id="4" name="Espace réservé du contenu 3" descr="File:Nena Dein Song 2008.jpg - Wikimedia Commons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8556" y="2336800"/>
            <a:ext cx="3598863" cy="3598863"/>
          </a:xfrm>
        </p:spPr>
      </p:pic>
    </p:spTree>
    <p:extLst>
      <p:ext uri="{BB962C8B-B14F-4D97-AF65-F5344CB8AC3E}">
        <p14:creationId xmlns:p14="http://schemas.microsoft.com/office/powerpoint/2010/main" val="2192511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Steffi Graf</a:t>
            </a:r>
          </a:p>
        </p:txBody>
      </p:sp>
      <p:pic>
        <p:nvPicPr>
          <p:cNvPr id="4" name="Espace réservé du contenu 3" descr="File:Steffi Graf (Wimbledon 2009) 11.jpg - Wikimedia Commons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39026" y="2336800"/>
            <a:ext cx="4097924" cy="3598863"/>
          </a:xfrm>
        </p:spPr>
      </p:pic>
    </p:spTree>
    <p:extLst>
      <p:ext uri="{BB962C8B-B14F-4D97-AF65-F5344CB8AC3E}">
        <p14:creationId xmlns:p14="http://schemas.microsoft.com/office/powerpoint/2010/main" val="2869703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Alice </a:t>
            </a:r>
            <a:r>
              <a:rPr lang="fr-FR" dirty="0" err="1"/>
              <a:t>Schwarzer</a:t>
            </a:r>
            <a:endParaRPr lang="fr-FR" dirty="0"/>
          </a:p>
        </p:txBody>
      </p:sp>
      <p:pic>
        <p:nvPicPr>
          <p:cNvPr id="4" name="Espace réservé du contenu 3" descr="Alice Schwarzer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4979" y="2336800"/>
            <a:ext cx="5406017" cy="3598863"/>
          </a:xfrm>
        </p:spPr>
      </p:pic>
    </p:spTree>
    <p:extLst>
      <p:ext uri="{BB962C8B-B14F-4D97-AF65-F5344CB8AC3E}">
        <p14:creationId xmlns:p14="http://schemas.microsoft.com/office/powerpoint/2010/main" val="632645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Daniel </a:t>
            </a:r>
            <a:r>
              <a:rPr lang="fr-FR" dirty="0" err="1"/>
              <a:t>Küblböck</a:t>
            </a:r>
            <a:br>
              <a:rPr lang="fr-FR" dirty="0"/>
            </a:br>
            <a:endParaRPr lang="fr-FR" dirty="0"/>
          </a:p>
        </p:txBody>
      </p:sp>
      <p:pic>
        <p:nvPicPr>
          <p:cNvPr id="4" name="Espace réservé du contenu 3" descr="File:Daniel Küblböck Schrebergarten-Tour Ludwigshafen (Rhein) 2010 3 ...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2076" y="2336800"/>
            <a:ext cx="5411824" cy="3598863"/>
          </a:xfrm>
        </p:spPr>
      </p:pic>
    </p:spTree>
    <p:extLst>
      <p:ext uri="{BB962C8B-B14F-4D97-AF65-F5344CB8AC3E}">
        <p14:creationId xmlns:p14="http://schemas.microsoft.com/office/powerpoint/2010/main" val="1369399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Günther </a:t>
            </a:r>
            <a:r>
              <a:rPr lang="fr-FR" dirty="0" err="1"/>
              <a:t>Jauch</a:t>
            </a:r>
            <a:endParaRPr lang="fr-FR" dirty="0"/>
          </a:p>
        </p:txBody>
      </p:sp>
      <p:pic>
        <p:nvPicPr>
          <p:cNvPr id="4" name="Espace réservé du contenu 3" descr="TV-Kolumne &quot;2015! Menschen, Bilder, Emotionen&quot; - TV-Friseur Jauch ...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88746" y="2336800"/>
            <a:ext cx="4798484" cy="3598863"/>
          </a:xfrm>
        </p:spPr>
      </p:pic>
    </p:spTree>
    <p:extLst>
      <p:ext uri="{BB962C8B-B14F-4D97-AF65-F5344CB8AC3E}">
        <p14:creationId xmlns:p14="http://schemas.microsoft.com/office/powerpoint/2010/main" val="3069492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Dieter </a:t>
            </a:r>
            <a:r>
              <a:rPr lang="fr-FR" dirty="0" err="1"/>
              <a:t>Bohlen</a:t>
            </a:r>
            <a:endParaRPr lang="fr-FR" dirty="0"/>
          </a:p>
        </p:txBody>
      </p:sp>
      <p:pic>
        <p:nvPicPr>
          <p:cNvPr id="4" name="Espace réservé du contenu 3" descr="Dieter Bohlen/Diskografie – Wikipedia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9760" y="2657609"/>
            <a:ext cx="2468880" cy="1856232"/>
          </a:xfrm>
        </p:spPr>
      </p:pic>
      <p:pic>
        <p:nvPicPr>
          <p:cNvPr id="5" name="Image 4" descr="Dieter Bohlen House | HD Walls | Find Wallpaper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8182" y="2237792"/>
            <a:ext cx="60960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151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Franz Beckenbauer</a:t>
            </a:r>
          </a:p>
        </p:txBody>
      </p:sp>
      <p:pic>
        <p:nvPicPr>
          <p:cNvPr id="4" name="Espace réservé du contenu 3" descr="Hipoteca Cerebro: Una vez me sentí Beckenbauer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9578" y="2805258"/>
            <a:ext cx="3429000" cy="2419350"/>
          </a:xfrm>
        </p:spPr>
      </p:pic>
      <p:pic>
        <p:nvPicPr>
          <p:cNvPr id="5" name="Image 4" descr="... ni hablemos. Y si Beckenbauer pretendió animar, termino por exager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5876" y="2223278"/>
            <a:ext cx="5765800" cy="41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212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Patrick </a:t>
            </a:r>
            <a:r>
              <a:rPr lang="fr-FR" dirty="0" err="1"/>
              <a:t>Lindner</a:t>
            </a:r>
            <a:endParaRPr lang="fr-FR" dirty="0"/>
          </a:p>
        </p:txBody>
      </p:sp>
      <p:pic>
        <p:nvPicPr>
          <p:cNvPr id="4" name="Espace réservé du contenu 3" descr="Patrick Lindner - Die Kleine Dinge Des Lebens (1994, Virgin ...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73371" y="2336800"/>
            <a:ext cx="3629233" cy="3598863"/>
          </a:xfrm>
        </p:spPr>
      </p:pic>
    </p:spTree>
    <p:extLst>
      <p:ext uri="{BB962C8B-B14F-4D97-AF65-F5344CB8AC3E}">
        <p14:creationId xmlns:p14="http://schemas.microsoft.com/office/powerpoint/2010/main" val="801064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Rudi </a:t>
            </a:r>
            <a:r>
              <a:rPr lang="fr-FR" dirty="0" err="1"/>
              <a:t>Völler</a:t>
            </a:r>
            <a:endParaRPr lang="fr-FR" dirty="0"/>
          </a:p>
        </p:txBody>
      </p:sp>
      <p:pic>
        <p:nvPicPr>
          <p:cNvPr id="4" name="Espace réservé du contenu 3" descr="File:Rudi Voeller - AS Roma 1991-92.jpg - Wikipedia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90241" y="2336800"/>
            <a:ext cx="2395493" cy="3598863"/>
          </a:xfrm>
        </p:spPr>
      </p:pic>
    </p:spTree>
    <p:extLst>
      <p:ext uri="{BB962C8B-B14F-4D97-AF65-F5344CB8AC3E}">
        <p14:creationId xmlns:p14="http://schemas.microsoft.com/office/powerpoint/2010/main" val="1402461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Wolfgang </a:t>
            </a:r>
            <a:r>
              <a:rPr lang="fr-FR" dirty="0" err="1"/>
              <a:t>Apel</a:t>
            </a:r>
            <a:endParaRPr lang="fr-FR" dirty="0"/>
          </a:p>
        </p:txBody>
      </p:sp>
      <p:pic>
        <p:nvPicPr>
          <p:cNvPr id="4" name="Espace réservé du contenu 3" descr="Německo prý bez imigrantů zdegeneruje | BezPolitickeKorektnosti.cz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2982" y="2336800"/>
            <a:ext cx="5250011" cy="3598863"/>
          </a:xfrm>
        </p:spPr>
      </p:pic>
    </p:spTree>
    <p:extLst>
      <p:ext uri="{BB962C8B-B14F-4D97-AF65-F5344CB8AC3E}">
        <p14:creationId xmlns:p14="http://schemas.microsoft.com/office/powerpoint/2010/main" val="1719719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Campino</a:t>
            </a:r>
          </a:p>
        </p:txBody>
      </p:sp>
      <p:pic>
        <p:nvPicPr>
          <p:cNvPr id="7" name="Espace réservé du contenu 6" descr="File:Campino 03.jpg - Wikimedia Commons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1440" y="2336800"/>
            <a:ext cx="4833096" cy="3598863"/>
          </a:xfrm>
        </p:spPr>
      </p:pic>
    </p:spTree>
    <p:extLst>
      <p:ext uri="{BB962C8B-B14F-4D97-AF65-F5344CB8AC3E}">
        <p14:creationId xmlns:p14="http://schemas.microsoft.com/office/powerpoint/2010/main" val="667352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Gerhard Schröder</a:t>
            </a:r>
          </a:p>
        </p:txBody>
      </p:sp>
      <p:pic>
        <p:nvPicPr>
          <p:cNvPr id="6" name="Espace réservé du contenu 5" descr="Gerhard Schröder – Wikipedia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43098" y="2336800"/>
            <a:ext cx="2489779" cy="3598863"/>
          </a:xfrm>
        </p:spPr>
      </p:pic>
    </p:spTree>
    <p:extLst>
      <p:ext uri="{BB962C8B-B14F-4D97-AF65-F5344CB8AC3E}">
        <p14:creationId xmlns:p14="http://schemas.microsoft.com/office/powerpoint/2010/main" val="3538978905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10</TotalTime>
  <Words>49</Words>
  <Application>Microsoft Office PowerPoint</Application>
  <PresentationFormat>Grand écran</PresentationFormat>
  <Paragraphs>17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9" baseType="lpstr">
      <vt:lpstr>Arial</vt:lpstr>
      <vt:lpstr>Trebuchet MS</vt:lpstr>
      <vt:lpstr>Berlin</vt:lpstr>
      <vt:lpstr>Deutsche Persönlichkeiten</vt:lpstr>
      <vt:lpstr>Wolfgang Amadeus Mozart</vt:lpstr>
      <vt:lpstr>Ludwig van Beethoven</vt:lpstr>
      <vt:lpstr>Albert Einstein</vt:lpstr>
      <vt:lpstr>Nena</vt:lpstr>
      <vt:lpstr>Steffi Graf</vt:lpstr>
      <vt:lpstr>Alice Schwarzer</vt:lpstr>
      <vt:lpstr>Daniel Küblböck </vt:lpstr>
      <vt:lpstr>Günther Jauch</vt:lpstr>
      <vt:lpstr>Dieter Bohlen</vt:lpstr>
      <vt:lpstr>Franz Beckenbauer</vt:lpstr>
      <vt:lpstr>Patrick Lindner</vt:lpstr>
      <vt:lpstr>Rudi Völler</vt:lpstr>
      <vt:lpstr>Wolfgang Apel</vt:lpstr>
      <vt:lpstr>Campino</vt:lpstr>
      <vt:lpstr>Gerhard Schröder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Deutsche Persönlichkeiten</dc:title>
  <dc:creator>jost</dc:creator>
  <cp:lastModifiedBy>jost</cp:lastModifiedBy>
  <cp:revision>2</cp:revision>
  <dcterms:created xsi:type="dcterms:W3CDTF">2016-10-10T11:01:17Z</dcterms:created>
  <dcterms:modified xsi:type="dcterms:W3CDTF">2016-10-10T11:12:13Z</dcterms:modified>
</cp:coreProperties>
</file>