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-IMNBCj15A" TargetMode="External"/><Relationship Id="rId2" Type="http://schemas.openxmlformats.org/officeDocument/2006/relationships/hyperlink" Target="https://youtu.be/UJkyrTaDFF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https://youtu.be/ilF_S--kFC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ethe.de/resources/files/pdf210/cro_lyrics_fr_einmal_um_die_welt.pdf" TargetMode="External"/><Relationship Id="rId2" Type="http://schemas.openxmlformats.org/officeDocument/2006/relationships/hyperlink" Target="https://www.goethe.de/resources/files/pdf210/cro_arbeitsblatt2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8WQMBv2deYQ" TargetMode="External"/><Relationship Id="rId5" Type="http://schemas.openxmlformats.org/officeDocument/2006/relationships/hyperlink" Target="https://youtu.be/o431GijzSaA" TargetMode="External"/><Relationship Id="rId4" Type="http://schemas.openxmlformats.org/officeDocument/2006/relationships/hyperlink" Target="https://youtu.be/u2pySXCmwpc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42BFFD-8187-FA98-95B3-853B386BAD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Musik</a:t>
            </a:r>
            <a:r>
              <a:rPr lang="fr-FR" dirty="0"/>
              <a:t>, </a:t>
            </a:r>
            <a:r>
              <a:rPr lang="fr-FR" dirty="0" err="1"/>
              <a:t>Musik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8EA688-3B76-1194-EEF8-450CB3B12B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hörst</a:t>
            </a:r>
            <a:r>
              <a:rPr lang="fr-FR" dirty="0"/>
              <a:t> du </a:t>
            </a:r>
            <a:r>
              <a:rPr lang="fr-FR" dirty="0" err="1"/>
              <a:t>am</a:t>
            </a:r>
            <a:r>
              <a:rPr lang="fr-FR" dirty="0"/>
              <a:t> </a:t>
            </a:r>
            <a:r>
              <a:rPr lang="fr-FR" dirty="0" err="1"/>
              <a:t>Liebsten</a:t>
            </a:r>
            <a:r>
              <a:rPr lang="fr-FR" dirty="0"/>
              <a:t>?</a:t>
            </a:r>
          </a:p>
          <a:p>
            <a:r>
              <a:rPr lang="fr-FR" dirty="0"/>
              <a:t>OBJECTIFS : Comparer ( comparatif et superlatif )</a:t>
            </a:r>
          </a:p>
          <a:p>
            <a:r>
              <a:rPr lang="fr-FR" dirty="0"/>
              <a:t>Vocabulaire lié à la musique </a:t>
            </a:r>
          </a:p>
          <a:p>
            <a:r>
              <a:rPr lang="fr-FR" dirty="0"/>
              <a:t>Ecrire un article&gt; Interview : Poser des question + utiliser le prétérit.</a:t>
            </a:r>
          </a:p>
        </p:txBody>
      </p:sp>
    </p:spTree>
    <p:extLst>
      <p:ext uri="{BB962C8B-B14F-4D97-AF65-F5344CB8AC3E}">
        <p14:creationId xmlns:p14="http://schemas.microsoft.com/office/powerpoint/2010/main" val="813656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BD59C-3731-22BB-0B23-057F510C6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Seite 68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AE0225-B6E0-A332-3808-160BAF063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kannst</a:t>
            </a:r>
            <a:r>
              <a:rPr lang="fr-FR" dirty="0"/>
              <a:t> du </a:t>
            </a:r>
            <a:r>
              <a:rPr lang="fr-FR" dirty="0" err="1"/>
              <a:t>auf</a:t>
            </a:r>
            <a:r>
              <a:rPr lang="fr-FR" dirty="0"/>
              <a:t> </a:t>
            </a:r>
            <a:r>
              <a:rPr lang="fr-FR" dirty="0" err="1"/>
              <a:t>dem</a:t>
            </a:r>
            <a:r>
              <a:rPr lang="fr-FR" dirty="0"/>
              <a:t> Festival </a:t>
            </a:r>
            <a:r>
              <a:rPr lang="fr-FR" dirty="0" err="1"/>
              <a:t>hören</a:t>
            </a:r>
            <a:r>
              <a:rPr lang="fr-FR" dirty="0"/>
              <a:t>? </a:t>
            </a:r>
          </a:p>
          <a:p>
            <a:r>
              <a:rPr lang="fr-FR" dirty="0"/>
              <a:t>Man </a:t>
            </a:r>
            <a:r>
              <a:rPr lang="fr-FR" dirty="0" err="1"/>
              <a:t>kann</a:t>
            </a:r>
            <a:r>
              <a:rPr lang="fr-FR" dirty="0"/>
              <a:t> (… ) </a:t>
            </a:r>
            <a:r>
              <a:rPr lang="fr-FR" dirty="0" err="1"/>
              <a:t>hören</a:t>
            </a:r>
            <a:r>
              <a:rPr lang="fr-FR" dirty="0"/>
              <a:t>. </a:t>
            </a:r>
          </a:p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hören</a:t>
            </a:r>
            <a:r>
              <a:rPr lang="fr-FR" dirty="0"/>
              <a:t> Aya / Christopher </a:t>
            </a:r>
            <a:r>
              <a:rPr lang="fr-FR" dirty="0" err="1"/>
              <a:t>und</a:t>
            </a:r>
            <a:r>
              <a:rPr lang="fr-FR" dirty="0"/>
              <a:t> Daniel </a:t>
            </a:r>
            <a:r>
              <a:rPr lang="fr-FR" dirty="0" err="1"/>
              <a:t>gern</a:t>
            </a:r>
            <a:r>
              <a:rPr lang="fr-FR" dirty="0"/>
              <a:t>? </a:t>
            </a:r>
          </a:p>
          <a:p>
            <a:r>
              <a:rPr lang="fr-FR" dirty="0"/>
              <a:t>Aya </a:t>
            </a:r>
            <a:r>
              <a:rPr lang="fr-FR" dirty="0" err="1"/>
              <a:t>hört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(..) // Christopher </a:t>
            </a:r>
            <a:r>
              <a:rPr lang="fr-FR" dirty="0" err="1"/>
              <a:t>hört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(..) // Daniel </a:t>
            </a:r>
            <a:r>
              <a:rPr lang="fr-FR" dirty="0" err="1"/>
              <a:t>hört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(..)</a:t>
            </a:r>
          </a:p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Programm</a:t>
            </a:r>
            <a:r>
              <a:rPr lang="fr-FR" dirty="0"/>
              <a:t>? </a:t>
            </a:r>
          </a:p>
          <a:p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Programm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: </a:t>
            </a:r>
          </a:p>
          <a:p>
            <a:pPr lvl="1"/>
            <a:endParaRPr lang="fr-FR" dirty="0"/>
          </a:p>
          <a:p>
            <a:r>
              <a:rPr lang="fr-FR" dirty="0" err="1"/>
              <a:t>Und</a:t>
            </a:r>
            <a:r>
              <a:rPr lang="fr-FR" dirty="0"/>
              <a:t> du ,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deine</a:t>
            </a:r>
            <a:r>
              <a:rPr lang="fr-FR" dirty="0"/>
              <a:t> </a:t>
            </a:r>
            <a:r>
              <a:rPr lang="fr-FR" dirty="0" err="1"/>
              <a:t>Lieblingsmusik</a:t>
            </a:r>
            <a:r>
              <a:rPr lang="fr-FR" dirty="0"/>
              <a:t>? Welche </a:t>
            </a:r>
            <a:r>
              <a:rPr lang="fr-FR" dirty="0" err="1"/>
              <a:t>Konzerte</a:t>
            </a:r>
            <a:r>
              <a:rPr lang="fr-FR" dirty="0"/>
              <a:t> </a:t>
            </a:r>
            <a:r>
              <a:rPr lang="fr-FR" dirty="0" err="1"/>
              <a:t>interessieren</a:t>
            </a:r>
            <a:r>
              <a:rPr lang="fr-FR" dirty="0"/>
              <a:t> </a:t>
            </a:r>
            <a:r>
              <a:rPr lang="fr-FR" dirty="0" err="1"/>
              <a:t>dich</a:t>
            </a:r>
            <a:r>
              <a:rPr lang="fr-FR" dirty="0"/>
              <a:t>?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3447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BD59C-3731-22BB-0B23-057F510C6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Seite 68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AE0225-B6E0-A332-3808-160BAF063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798" y="1488613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kannst</a:t>
            </a:r>
            <a:r>
              <a:rPr lang="fr-FR" dirty="0"/>
              <a:t> du </a:t>
            </a:r>
            <a:r>
              <a:rPr lang="fr-FR" dirty="0" err="1"/>
              <a:t>auf</a:t>
            </a:r>
            <a:r>
              <a:rPr lang="fr-FR" dirty="0"/>
              <a:t> </a:t>
            </a:r>
            <a:r>
              <a:rPr lang="fr-FR" dirty="0" err="1"/>
              <a:t>dem</a:t>
            </a:r>
            <a:r>
              <a:rPr lang="fr-FR" dirty="0"/>
              <a:t> Festival </a:t>
            </a:r>
            <a:r>
              <a:rPr lang="fr-FR" dirty="0" err="1"/>
              <a:t>hören</a:t>
            </a:r>
            <a:r>
              <a:rPr lang="fr-FR" dirty="0"/>
              <a:t>? </a:t>
            </a:r>
          </a:p>
          <a:p>
            <a:r>
              <a:rPr lang="fr-FR" dirty="0"/>
              <a:t>Man </a:t>
            </a:r>
            <a:r>
              <a:rPr lang="fr-FR" dirty="0" err="1"/>
              <a:t>kann</a:t>
            </a:r>
            <a:r>
              <a:rPr lang="fr-FR" dirty="0"/>
              <a:t> (… ) </a:t>
            </a:r>
            <a:r>
              <a:rPr lang="fr-FR" dirty="0" err="1"/>
              <a:t>hören</a:t>
            </a:r>
            <a:r>
              <a:rPr lang="fr-FR" dirty="0"/>
              <a:t>. </a:t>
            </a:r>
          </a:p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hören</a:t>
            </a:r>
            <a:r>
              <a:rPr lang="fr-FR" dirty="0"/>
              <a:t> </a:t>
            </a: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Aya</a:t>
            </a:r>
            <a:r>
              <a:rPr lang="fr-FR" dirty="0">
                <a:solidFill>
                  <a:srgbClr val="FF0000"/>
                </a:solidFill>
              </a:rPr>
              <a:t> 14 _ </a:t>
            </a:r>
            <a:r>
              <a:rPr lang="fr-FR" dirty="0" err="1">
                <a:solidFill>
                  <a:srgbClr val="FF0000"/>
                </a:solidFill>
              </a:rPr>
              <a:t>Elektromusik</a:t>
            </a:r>
            <a:r>
              <a:rPr lang="fr-FR" dirty="0">
                <a:solidFill>
                  <a:srgbClr val="FF0000"/>
                </a:solidFill>
              </a:rPr>
              <a:t> / </a:t>
            </a:r>
            <a:r>
              <a:rPr lang="fr-FR" dirty="0" err="1">
                <a:solidFill>
                  <a:srgbClr val="FF0000"/>
                </a:solidFill>
              </a:rPr>
              <a:t>Milky</a:t>
            </a:r>
            <a:r>
              <a:rPr lang="fr-FR" dirty="0">
                <a:solidFill>
                  <a:srgbClr val="FF0000"/>
                </a:solidFill>
              </a:rPr>
              <a:t> Chance !</a:t>
            </a: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Christopher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Elektromusik</a:t>
            </a:r>
            <a:r>
              <a:rPr lang="fr-FR" dirty="0">
                <a:solidFill>
                  <a:srgbClr val="FF0000"/>
                </a:solidFill>
              </a:rPr>
              <a:t> / </a:t>
            </a:r>
            <a:r>
              <a:rPr lang="fr-FR" dirty="0" err="1">
                <a:solidFill>
                  <a:srgbClr val="FF0000"/>
                </a:solidFill>
              </a:rPr>
              <a:t>Mily</a:t>
            </a:r>
            <a:r>
              <a:rPr lang="fr-FR" dirty="0">
                <a:solidFill>
                  <a:srgbClr val="FF0000"/>
                </a:solidFill>
              </a:rPr>
              <a:t> Chance! + Rock + </a:t>
            </a:r>
            <a:r>
              <a:rPr lang="fr-FR" dirty="0" err="1">
                <a:solidFill>
                  <a:srgbClr val="FF0000"/>
                </a:solidFill>
              </a:rPr>
              <a:t>HipHop</a:t>
            </a:r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Daniel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Keine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Elektromusik</a:t>
            </a:r>
            <a:r>
              <a:rPr lang="fr-FR" dirty="0">
                <a:solidFill>
                  <a:srgbClr val="FF0000"/>
                </a:solidFill>
              </a:rPr>
              <a:t> aber </a:t>
            </a:r>
            <a:r>
              <a:rPr lang="fr-FR" dirty="0" err="1">
                <a:solidFill>
                  <a:srgbClr val="FF0000"/>
                </a:solidFill>
              </a:rPr>
              <a:t>HipHop</a:t>
            </a:r>
            <a:r>
              <a:rPr lang="fr-FR" dirty="0">
                <a:solidFill>
                  <a:srgbClr val="FF0000"/>
                </a:solidFill>
              </a:rPr>
              <a:t> +Rap+ Reggae / Mighty </a:t>
            </a:r>
            <a:r>
              <a:rPr lang="fr-FR" dirty="0" err="1">
                <a:solidFill>
                  <a:srgbClr val="FF0000"/>
                </a:solidFill>
              </a:rPr>
              <a:t>vibes</a:t>
            </a:r>
            <a:r>
              <a:rPr lang="fr-FR" dirty="0">
                <a:solidFill>
                  <a:srgbClr val="FF0000"/>
                </a:solidFill>
              </a:rPr>
              <a:t>!</a:t>
            </a:r>
          </a:p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Programm</a:t>
            </a:r>
            <a:r>
              <a:rPr lang="fr-FR" dirty="0"/>
              <a:t>? </a:t>
            </a:r>
          </a:p>
          <a:p>
            <a:pPr lvl="1"/>
            <a:r>
              <a:rPr lang="fr-FR" dirty="0">
                <a:solidFill>
                  <a:srgbClr val="FF0000"/>
                </a:solidFill>
              </a:rPr>
              <a:t>18h 2DJ Yourte &gt; </a:t>
            </a:r>
            <a:r>
              <a:rPr lang="fr-FR" dirty="0" err="1">
                <a:solidFill>
                  <a:srgbClr val="FF0000"/>
                </a:solidFill>
              </a:rPr>
              <a:t>HiFi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Lab</a:t>
            </a:r>
            <a:r>
              <a:rPr lang="fr-FR" dirty="0">
                <a:solidFill>
                  <a:srgbClr val="FF0000"/>
                </a:solidFill>
              </a:rPr>
              <a:t> / </a:t>
            </a:r>
            <a:r>
              <a:rPr lang="fr-FR" dirty="0" err="1">
                <a:solidFill>
                  <a:srgbClr val="FF0000"/>
                </a:solidFill>
              </a:rPr>
              <a:t>Abend</a:t>
            </a:r>
            <a:r>
              <a:rPr lang="fr-FR" dirty="0">
                <a:solidFill>
                  <a:srgbClr val="FF0000"/>
                </a:solidFill>
              </a:rPr>
              <a:t> : </a:t>
            </a:r>
            <a:r>
              <a:rPr lang="fr-FR" dirty="0" err="1">
                <a:solidFill>
                  <a:srgbClr val="FF0000"/>
                </a:solidFill>
              </a:rPr>
              <a:t>Cro</a:t>
            </a:r>
            <a:r>
              <a:rPr lang="fr-FR" dirty="0">
                <a:solidFill>
                  <a:srgbClr val="FF0000"/>
                </a:solidFill>
              </a:rPr>
              <a:t> !!! </a:t>
            </a:r>
          </a:p>
          <a:p>
            <a:r>
              <a:rPr lang="fr-FR" dirty="0" err="1"/>
              <a:t>Und</a:t>
            </a:r>
            <a:r>
              <a:rPr lang="fr-FR" dirty="0"/>
              <a:t> du ,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deine</a:t>
            </a:r>
            <a:r>
              <a:rPr lang="fr-FR" dirty="0"/>
              <a:t> </a:t>
            </a:r>
            <a:r>
              <a:rPr lang="fr-FR" dirty="0" err="1"/>
              <a:t>Lieblingsmusik</a:t>
            </a:r>
            <a:r>
              <a:rPr lang="fr-FR" dirty="0"/>
              <a:t>? Welche </a:t>
            </a:r>
            <a:r>
              <a:rPr lang="fr-FR" dirty="0" err="1"/>
              <a:t>Konzerte</a:t>
            </a:r>
            <a:r>
              <a:rPr lang="fr-FR" dirty="0"/>
              <a:t> </a:t>
            </a:r>
            <a:r>
              <a:rPr lang="fr-FR" dirty="0" err="1"/>
              <a:t>interessieren</a:t>
            </a:r>
            <a:r>
              <a:rPr lang="fr-FR" dirty="0"/>
              <a:t> </a:t>
            </a:r>
            <a:r>
              <a:rPr lang="fr-FR" dirty="0" err="1"/>
              <a:t>dich</a:t>
            </a:r>
            <a:r>
              <a:rPr lang="fr-FR" dirty="0"/>
              <a:t>? </a:t>
            </a:r>
          </a:p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höre</a:t>
            </a:r>
            <a:r>
              <a:rPr lang="fr-FR" dirty="0"/>
              <a:t> </a:t>
            </a:r>
            <a:r>
              <a:rPr lang="fr-FR" dirty="0" err="1"/>
              <a:t>gern</a:t>
            </a:r>
            <a:r>
              <a:rPr lang="fr-FR" dirty="0"/>
              <a:t> .. </a:t>
            </a:r>
            <a:r>
              <a:rPr lang="fr-FR" dirty="0" err="1"/>
              <a:t>Meine</a:t>
            </a:r>
            <a:r>
              <a:rPr lang="fr-FR" dirty="0"/>
              <a:t> </a:t>
            </a:r>
            <a:r>
              <a:rPr lang="fr-FR" dirty="0" err="1"/>
              <a:t>Lieblingsband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..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würde</a:t>
            </a:r>
            <a:r>
              <a:rPr lang="fr-FR" dirty="0"/>
              <a:t> </a:t>
            </a:r>
            <a:r>
              <a:rPr lang="fr-FR" dirty="0" err="1"/>
              <a:t>auf</a:t>
            </a:r>
            <a:r>
              <a:rPr lang="fr-FR" dirty="0"/>
              <a:t> </a:t>
            </a:r>
            <a:r>
              <a:rPr lang="fr-FR" dirty="0" err="1"/>
              <a:t>diesem</a:t>
            </a:r>
            <a:r>
              <a:rPr lang="fr-FR" dirty="0"/>
              <a:t> Festival ..</a:t>
            </a:r>
            <a:r>
              <a:rPr lang="fr-FR" dirty="0" err="1"/>
              <a:t>hören</a:t>
            </a:r>
            <a:r>
              <a:rPr lang="fr-FR" dirty="0"/>
              <a:t>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547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261337-D887-265B-474E-6E8B34F4F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Annett</a:t>
            </a:r>
            <a:r>
              <a:rPr lang="fr-FR" dirty="0"/>
              <a:t> </a:t>
            </a:r>
            <a:r>
              <a:rPr lang="fr-FR" dirty="0" err="1"/>
              <a:t>Louisan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62286B-64AE-B805-8F44-C922D1A59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err="1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Würdest</a:t>
            </a:r>
            <a:r>
              <a:rPr lang="fr-FR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du?</a:t>
            </a:r>
          </a:p>
          <a:p>
            <a:r>
              <a:rPr lang="fr-FR" dirty="0">
                <a:solidFill>
                  <a:srgbClr val="99CA3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https://youtu.be/UJkyrTaDFFM</a:t>
            </a:r>
            <a:endParaRPr lang="fr-FR" dirty="0"/>
          </a:p>
          <a:p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Gefühl</a:t>
            </a:r>
            <a:endParaRPr lang="fr-FR" dirty="0"/>
          </a:p>
          <a:p>
            <a:r>
              <a:rPr lang="fr-FR" dirty="0">
                <a:hlinkClick r:id="rId3"/>
              </a:rPr>
              <a:t>https://youtu.be/K-IMNBCj15A</a:t>
            </a:r>
            <a:endParaRPr lang="fr-FR" dirty="0"/>
          </a:p>
          <a:p>
            <a:r>
              <a:rPr lang="fr-FR" dirty="0" err="1"/>
              <a:t>Konzert</a:t>
            </a:r>
            <a:endParaRPr lang="fr-FR" dirty="0"/>
          </a:p>
          <a:p>
            <a:r>
              <a:rPr lang="fr-FR" dirty="0">
                <a:hlinkClick r:id="rId4"/>
              </a:rPr>
              <a:t>https://youtu.be/ilF_S--kFC4</a:t>
            </a:r>
            <a:endParaRPr lang="fr-FR" dirty="0"/>
          </a:p>
          <a:p>
            <a:endParaRPr lang="fr-FR" dirty="0"/>
          </a:p>
        </p:txBody>
      </p:sp>
      <p:pic>
        <p:nvPicPr>
          <p:cNvPr id="5" name="Image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28D3E704-0A47-55A0-6E2C-4F2EA61F15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8743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9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0E9703-2638-5E23-402B-12887DA51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Cro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68B0F1-3874-B7C6-B136-6ED45322C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err="1">
                <a:highlight>
                  <a:srgbClr val="FFFF00"/>
                </a:highlight>
              </a:rPr>
              <a:t>Einmal</a:t>
            </a:r>
            <a:r>
              <a:rPr lang="fr-FR" dirty="0">
                <a:highlight>
                  <a:srgbClr val="FFFF00"/>
                </a:highlight>
              </a:rPr>
              <a:t> um die </a:t>
            </a:r>
            <a:r>
              <a:rPr lang="fr-FR" dirty="0" err="1">
                <a:highlight>
                  <a:srgbClr val="FFFF00"/>
                </a:highlight>
              </a:rPr>
              <a:t>Welt</a:t>
            </a:r>
            <a:r>
              <a:rPr lang="fr-FR" dirty="0">
                <a:highlight>
                  <a:srgbClr val="FFFF00"/>
                </a:highlight>
              </a:rPr>
              <a:t> </a:t>
            </a:r>
          </a:p>
          <a:p>
            <a:r>
              <a:rPr lang="fr-FR" dirty="0"/>
              <a:t>Didactisation</a:t>
            </a:r>
          </a:p>
          <a:p>
            <a:r>
              <a:rPr lang="fr-FR" dirty="0">
                <a:hlinkClick r:id="rId2"/>
              </a:rPr>
              <a:t>https://www.goethe.de/resources/files/pdf210/cro_arbeitsblatt2.pdf</a:t>
            </a:r>
            <a:endParaRPr lang="fr-FR" dirty="0"/>
          </a:p>
          <a:p>
            <a:r>
              <a:rPr lang="fr-FR" dirty="0"/>
              <a:t>Texte</a:t>
            </a:r>
          </a:p>
          <a:p>
            <a:r>
              <a:rPr lang="fr-FR" dirty="0">
                <a:hlinkClick r:id="rId3"/>
              </a:rPr>
              <a:t>https://www.goethe.de/resources/files/pdf210/cro_lyrics_fr_einmal_um_die_welt.pdf</a:t>
            </a:r>
            <a:endParaRPr lang="fr-FR" dirty="0"/>
          </a:p>
          <a:p>
            <a:r>
              <a:rPr lang="fr-FR" dirty="0"/>
              <a:t>VIDEO</a:t>
            </a:r>
          </a:p>
          <a:p>
            <a:r>
              <a:rPr lang="fr-FR" dirty="0">
                <a:hlinkClick r:id="rId4"/>
              </a:rPr>
              <a:t>https://youtu.be/u2pySXCmwpc</a:t>
            </a:r>
            <a:endParaRPr lang="fr-FR" dirty="0"/>
          </a:p>
          <a:p>
            <a:endParaRPr lang="fr-FR" dirty="0"/>
          </a:p>
          <a:p>
            <a:r>
              <a:rPr lang="fr-FR" dirty="0" err="1">
                <a:highlight>
                  <a:srgbClr val="FFFF00"/>
                </a:highlight>
              </a:rPr>
              <a:t>Easy</a:t>
            </a:r>
            <a:endParaRPr lang="fr-FR" dirty="0">
              <a:highlight>
                <a:srgbClr val="FFFF00"/>
              </a:highlight>
            </a:endParaRPr>
          </a:p>
          <a:p>
            <a:r>
              <a:rPr lang="fr-FR" dirty="0">
                <a:hlinkClick r:id="rId5"/>
              </a:rPr>
              <a:t>https://youtu.be/o431GijzSaA</a:t>
            </a:r>
            <a:endParaRPr lang="fr-FR" dirty="0"/>
          </a:p>
          <a:p>
            <a:endParaRPr lang="fr-FR" dirty="0"/>
          </a:p>
          <a:p>
            <a:r>
              <a:rPr lang="fr-FR" dirty="0" err="1">
                <a:highlight>
                  <a:srgbClr val="FFFF00"/>
                </a:highlight>
              </a:rPr>
              <a:t>Traum</a:t>
            </a:r>
            <a:endParaRPr lang="fr-FR" dirty="0">
              <a:highlight>
                <a:srgbClr val="FFFF00"/>
              </a:highlight>
            </a:endParaRPr>
          </a:p>
          <a:p>
            <a:r>
              <a:rPr lang="fr-FR" dirty="0">
                <a:hlinkClick r:id="rId6"/>
              </a:rPr>
              <a:t>https://youtu.be/8WQMBv2deYQ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0259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5632A3-4267-1732-526C-1C619FC15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CRO A2/B1&gt;&gt;&gt; 3°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B767C1-952E-04E2-7D12-68C56A9D6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858957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67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899C62-11B9-21F3-7381-BE024B7AD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CRO 2</a:t>
            </a:r>
          </a:p>
        </p:txBody>
      </p:sp>
      <p:pic>
        <p:nvPicPr>
          <p:cNvPr id="5" name="Image 4" descr="Une image contenant texte, tableau blanc&#10;&#10;Description générée automatiquement">
            <a:extLst>
              <a:ext uri="{FF2B5EF4-FFF2-40B4-BE49-F238E27FC236}">
                <a16:creationId xmlns:a16="http://schemas.microsoft.com/office/drawing/2014/main" id="{9F0614D7-1838-4CD5-42C8-21592C2A6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21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BF2F0A-8508-1C42-E7D7-FD29C0F52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CRO3</a:t>
            </a:r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9319E4BD-255D-6ACE-C2CE-FF039B07B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97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4090E2-8EA9-E607-D8DD-67CF70088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CRO4</a:t>
            </a:r>
          </a:p>
        </p:txBody>
      </p:sp>
      <p:pic>
        <p:nvPicPr>
          <p:cNvPr id="5" name="Image 4" descr="Une image contenant texte, tableau blanc&#10;&#10;Description générée automatiquement">
            <a:extLst>
              <a:ext uri="{FF2B5EF4-FFF2-40B4-BE49-F238E27FC236}">
                <a16:creationId xmlns:a16="http://schemas.microsoft.com/office/drawing/2014/main" id="{E4F6756B-E1E5-AAEF-4CDF-BABA19D13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0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E0FAE4-0A37-C1DF-C2BE-4DAE1E08B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Exercices de grammaire Page 71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5CB40C-16F1-BBD4-2836-BE9FDFF7E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comparatif </a:t>
            </a:r>
          </a:p>
          <a:p>
            <a:r>
              <a:rPr lang="fr-FR" dirty="0"/>
              <a:t>&gt; supériorité : Leon </a:t>
            </a:r>
            <a:r>
              <a:rPr lang="fr-FR" dirty="0" err="1"/>
              <a:t>singt</a:t>
            </a:r>
            <a:r>
              <a:rPr lang="fr-FR" dirty="0"/>
              <a:t> </a:t>
            </a:r>
            <a:r>
              <a:rPr lang="fr-FR" dirty="0" err="1"/>
              <a:t>besser</a:t>
            </a:r>
            <a:r>
              <a:rPr lang="fr-FR" dirty="0"/>
              <a:t> </a:t>
            </a:r>
            <a:r>
              <a:rPr lang="fr-FR" dirty="0" err="1"/>
              <a:t>als</a:t>
            </a:r>
            <a:r>
              <a:rPr lang="fr-FR" dirty="0"/>
              <a:t> Timo.</a:t>
            </a:r>
          </a:p>
          <a:p>
            <a:r>
              <a:rPr lang="fr-FR" dirty="0"/>
              <a:t>&gt; infériorité : Timo </a:t>
            </a:r>
            <a:r>
              <a:rPr lang="fr-FR" dirty="0" err="1"/>
              <a:t>singt</a:t>
            </a:r>
            <a:r>
              <a:rPr lang="fr-FR" dirty="0"/>
              <a:t> </a:t>
            </a:r>
            <a:r>
              <a:rPr lang="fr-FR" dirty="0" err="1"/>
              <a:t>nicht</a:t>
            </a:r>
            <a:r>
              <a:rPr lang="fr-FR" dirty="0"/>
              <a:t>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gut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 Leon</a:t>
            </a:r>
          </a:p>
          <a:p>
            <a:r>
              <a:rPr lang="fr-FR" dirty="0"/>
              <a:t>&gt; égalité : Anna </a:t>
            </a:r>
            <a:r>
              <a:rPr lang="fr-FR" dirty="0" err="1"/>
              <a:t>singt</a:t>
            </a:r>
            <a:r>
              <a:rPr lang="fr-FR" dirty="0"/>
              <a:t>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gut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Lea</a:t>
            </a:r>
            <a:r>
              <a:rPr lang="fr-FR" dirty="0"/>
              <a:t>!</a:t>
            </a:r>
          </a:p>
          <a:p>
            <a:r>
              <a:rPr lang="fr-FR" dirty="0"/>
              <a:t>Le superlatif de l’adverbe</a:t>
            </a:r>
          </a:p>
          <a:p>
            <a:r>
              <a:rPr lang="fr-FR" dirty="0"/>
              <a:t>&gt; Tomas </a:t>
            </a:r>
            <a:r>
              <a:rPr lang="fr-FR" dirty="0" err="1"/>
              <a:t>ist</a:t>
            </a:r>
            <a:r>
              <a:rPr lang="fr-FR" dirty="0"/>
              <a:t> der </a:t>
            </a:r>
            <a:r>
              <a:rPr lang="fr-FR" dirty="0" err="1"/>
              <a:t>beste</a:t>
            </a:r>
            <a:r>
              <a:rPr lang="fr-FR" dirty="0"/>
              <a:t> </a:t>
            </a:r>
            <a:r>
              <a:rPr lang="fr-FR" dirty="0" err="1"/>
              <a:t>Sänger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/>
              <a:t>&gt;&gt;&gt;&gt;&gt;&gt;exercices P. 71</a:t>
            </a:r>
          </a:p>
        </p:txBody>
      </p:sp>
    </p:spTree>
    <p:extLst>
      <p:ext uri="{BB962C8B-B14F-4D97-AF65-F5344CB8AC3E}">
        <p14:creationId xmlns:p14="http://schemas.microsoft.com/office/powerpoint/2010/main" val="377936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A7B05F-A705-BD4F-6173-4CC217D33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A5BF5D-BE6E-D7C2-6420-FCA5B4C6E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Rap </a:t>
            </a:r>
            <a:r>
              <a:rPr lang="fr-FR" dirty="0" err="1"/>
              <a:t>gefällt</a:t>
            </a:r>
            <a:r>
              <a:rPr lang="fr-FR" dirty="0"/>
              <a:t> mir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gut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 Hip Hop</a:t>
            </a:r>
          </a:p>
          <a:p>
            <a:r>
              <a:rPr lang="fr-FR" dirty="0" err="1"/>
              <a:t>Dieser</a:t>
            </a:r>
            <a:r>
              <a:rPr lang="fr-FR" dirty="0"/>
              <a:t> DJ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nicht</a:t>
            </a:r>
            <a:r>
              <a:rPr lang="fr-FR" dirty="0"/>
              <a:t>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berühmt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 D Guetta</a:t>
            </a:r>
          </a:p>
          <a:p>
            <a:r>
              <a:rPr lang="fr-FR" dirty="0" err="1"/>
              <a:t>Dieses</a:t>
            </a:r>
            <a:r>
              <a:rPr lang="fr-FR" dirty="0"/>
              <a:t> </a:t>
            </a:r>
            <a:r>
              <a:rPr lang="fr-FR" dirty="0" err="1"/>
              <a:t>Jahr</a:t>
            </a:r>
            <a:r>
              <a:rPr lang="fr-FR" dirty="0"/>
              <a:t> </a:t>
            </a:r>
            <a:r>
              <a:rPr lang="fr-FR" dirty="0" err="1"/>
              <a:t>dauert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Festival </a:t>
            </a:r>
            <a:r>
              <a:rPr lang="fr-FR" dirty="0" err="1"/>
              <a:t>länger</a:t>
            </a:r>
            <a:r>
              <a:rPr lang="fr-FR" dirty="0"/>
              <a:t> </a:t>
            </a:r>
            <a:r>
              <a:rPr lang="fr-FR" dirty="0" err="1"/>
              <a:t>als</a:t>
            </a:r>
            <a:r>
              <a:rPr lang="fr-FR" dirty="0"/>
              <a:t> </a:t>
            </a:r>
            <a:r>
              <a:rPr lang="fr-FR" dirty="0" err="1"/>
              <a:t>letztes</a:t>
            </a:r>
            <a:r>
              <a:rPr lang="fr-FR" dirty="0"/>
              <a:t> </a:t>
            </a:r>
            <a:r>
              <a:rPr lang="fr-FR" dirty="0" err="1"/>
              <a:t>Jahr</a:t>
            </a:r>
            <a:endParaRPr lang="fr-FR" dirty="0"/>
          </a:p>
          <a:p>
            <a:r>
              <a:rPr lang="fr-FR" dirty="0"/>
              <a:t>Die </a:t>
            </a:r>
            <a:r>
              <a:rPr lang="fr-FR" dirty="0" err="1"/>
              <a:t>Akustik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hier </a:t>
            </a:r>
            <a:r>
              <a:rPr lang="fr-FR" dirty="0" err="1"/>
              <a:t>besser</a:t>
            </a:r>
            <a:r>
              <a:rPr lang="fr-FR" dirty="0"/>
              <a:t> </a:t>
            </a:r>
            <a:r>
              <a:rPr lang="fr-FR" dirty="0" err="1"/>
              <a:t>als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grossen</a:t>
            </a:r>
            <a:r>
              <a:rPr lang="fr-FR" dirty="0"/>
              <a:t> </a:t>
            </a:r>
            <a:r>
              <a:rPr lang="fr-FR" dirty="0" err="1"/>
              <a:t>Zelt</a:t>
            </a:r>
            <a:endParaRPr lang="fr-FR" dirty="0"/>
          </a:p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höre</a:t>
            </a:r>
            <a:r>
              <a:rPr lang="fr-FR" dirty="0"/>
              <a:t>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gut</a:t>
            </a:r>
            <a:r>
              <a:rPr lang="fr-FR" dirty="0"/>
              <a:t> </a:t>
            </a:r>
            <a:r>
              <a:rPr lang="fr-FR" dirty="0" err="1"/>
              <a:t>Elektro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 Rock</a:t>
            </a:r>
          </a:p>
          <a:p>
            <a:r>
              <a:rPr lang="fr-FR" dirty="0"/>
              <a:t>Es </a:t>
            </a:r>
            <a:r>
              <a:rPr lang="fr-FR" dirty="0" err="1"/>
              <a:t>sind</a:t>
            </a:r>
            <a:r>
              <a:rPr lang="fr-FR" dirty="0"/>
              <a:t> </a:t>
            </a:r>
            <a:r>
              <a:rPr lang="fr-FR" dirty="0" err="1"/>
              <a:t>nicht</a:t>
            </a:r>
            <a:r>
              <a:rPr lang="fr-FR" dirty="0"/>
              <a:t>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viele</a:t>
            </a:r>
            <a:r>
              <a:rPr lang="fr-FR" dirty="0"/>
              <a:t> </a:t>
            </a:r>
            <a:r>
              <a:rPr lang="fr-FR" dirty="0" err="1"/>
              <a:t>Leute</a:t>
            </a:r>
            <a:r>
              <a:rPr lang="fr-FR" dirty="0"/>
              <a:t> </a:t>
            </a:r>
            <a:r>
              <a:rPr lang="fr-FR" dirty="0" err="1"/>
              <a:t>auf</a:t>
            </a:r>
            <a:r>
              <a:rPr lang="fr-FR" dirty="0"/>
              <a:t> </a:t>
            </a:r>
            <a:r>
              <a:rPr lang="fr-FR" dirty="0" err="1"/>
              <a:t>diesem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auf</a:t>
            </a:r>
            <a:r>
              <a:rPr lang="fr-FR" dirty="0"/>
              <a:t> </a:t>
            </a:r>
            <a:r>
              <a:rPr lang="fr-FR" dirty="0" err="1"/>
              <a:t>dem</a:t>
            </a:r>
            <a:r>
              <a:rPr lang="fr-FR" dirty="0"/>
              <a:t> </a:t>
            </a:r>
            <a:r>
              <a:rPr lang="fr-FR" dirty="0" err="1"/>
              <a:t>Rockkonzert</a:t>
            </a:r>
            <a:r>
              <a:rPr lang="fr-FR" dirty="0"/>
              <a:t> </a:t>
            </a:r>
            <a:r>
              <a:rPr lang="fr-FR" dirty="0" err="1"/>
              <a:t>gestern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878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94F7C-97AC-3E42-3FD1-BD9CADA05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B8D9D6-4D52-449A-AAB0-A5EEF66CE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,,Mit der U Bahn </a:t>
            </a:r>
            <a:r>
              <a:rPr lang="fr-FR" dirty="0" err="1"/>
              <a:t>sind</a:t>
            </a:r>
            <a:r>
              <a:rPr lang="fr-FR" dirty="0"/>
              <a:t> </a:t>
            </a:r>
            <a:r>
              <a:rPr lang="fr-FR" dirty="0" err="1"/>
              <a:t>wir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</a:t>
            </a:r>
            <a:r>
              <a:rPr lang="fr-FR" dirty="0" err="1"/>
              <a:t>schnellsten</a:t>
            </a:r>
            <a:r>
              <a:rPr lang="fr-FR" dirty="0"/>
              <a:t> dort</a:t>
            </a:r>
          </a:p>
          <a:p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Zelt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grösste</a:t>
            </a:r>
            <a:r>
              <a:rPr lang="fr-FR" dirty="0"/>
              <a:t>!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auch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kälteste</a:t>
            </a:r>
            <a:r>
              <a:rPr lang="fr-FR" dirty="0"/>
              <a:t>! </a:t>
            </a:r>
          </a:p>
          <a:p>
            <a:r>
              <a:rPr lang="fr-FR" dirty="0" err="1"/>
              <a:t>Diese</a:t>
            </a:r>
            <a:r>
              <a:rPr lang="fr-FR" dirty="0"/>
              <a:t> Band </a:t>
            </a:r>
            <a:r>
              <a:rPr lang="fr-FR" dirty="0" err="1"/>
              <a:t>gefällt</a:t>
            </a:r>
            <a:r>
              <a:rPr lang="fr-FR" dirty="0"/>
              <a:t> mir </a:t>
            </a:r>
            <a:r>
              <a:rPr lang="fr-FR" dirty="0" err="1"/>
              <a:t>am</a:t>
            </a:r>
            <a:r>
              <a:rPr lang="fr-FR" dirty="0"/>
              <a:t> </a:t>
            </a:r>
            <a:r>
              <a:rPr lang="fr-FR" dirty="0" err="1"/>
              <a:t>besten</a:t>
            </a:r>
            <a:r>
              <a:rPr lang="fr-FR" dirty="0"/>
              <a:t>!</a:t>
            </a:r>
          </a:p>
          <a:p>
            <a:r>
              <a:rPr lang="fr-FR" dirty="0"/>
              <a:t>S Hunger </a:t>
            </a:r>
            <a:r>
              <a:rPr lang="fr-FR" dirty="0" err="1"/>
              <a:t>höre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</a:t>
            </a:r>
            <a:r>
              <a:rPr lang="fr-FR" dirty="0" err="1"/>
              <a:t>liebsten</a:t>
            </a:r>
            <a:r>
              <a:rPr lang="fr-FR" dirty="0"/>
              <a:t>!</a:t>
            </a:r>
          </a:p>
          <a:p>
            <a:pPr marL="0" indent="0">
              <a:buNone/>
            </a:pPr>
            <a:r>
              <a:rPr lang="fr-FR" dirty="0" err="1"/>
              <a:t>Ihre</a:t>
            </a:r>
            <a:r>
              <a:rPr lang="fr-FR" dirty="0"/>
              <a:t> </a:t>
            </a:r>
            <a:r>
              <a:rPr lang="fr-FR" dirty="0" err="1"/>
              <a:t>Stimme</a:t>
            </a:r>
            <a:r>
              <a:rPr lang="fr-FR" dirty="0"/>
              <a:t> </a:t>
            </a:r>
            <a:r>
              <a:rPr lang="fr-FR" dirty="0" err="1"/>
              <a:t>finde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</a:t>
            </a:r>
            <a:r>
              <a:rPr lang="fr-FR" dirty="0" err="1"/>
              <a:t>schönsten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&gt; </a:t>
            </a:r>
            <a:r>
              <a:rPr lang="fr-FR" dirty="0" err="1"/>
              <a:t>Zu</a:t>
            </a:r>
            <a:r>
              <a:rPr lang="fr-FR" dirty="0"/>
              <a:t> Hause </a:t>
            </a:r>
            <a:r>
              <a:rPr lang="fr-FR" dirty="0" err="1"/>
              <a:t>höre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HipHop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</a:t>
            </a:r>
            <a:r>
              <a:rPr lang="fr-FR" dirty="0" err="1"/>
              <a:t>seltesten</a:t>
            </a:r>
            <a:r>
              <a:rPr lang="fr-F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4569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B02203-EB53-D17C-152A-029FF845E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Du </a:t>
            </a:r>
            <a:r>
              <a:rPr lang="fr-FR" dirty="0" err="1"/>
              <a:t>suchst</a:t>
            </a:r>
            <a:r>
              <a:rPr lang="fr-FR" dirty="0"/>
              <a:t> </a:t>
            </a:r>
            <a:r>
              <a:rPr lang="fr-FR" dirty="0" err="1"/>
              <a:t>Informationen</a:t>
            </a:r>
            <a:r>
              <a:rPr lang="fr-FR" dirty="0"/>
              <a:t> </a:t>
            </a:r>
            <a:r>
              <a:rPr lang="fr-FR" dirty="0" err="1"/>
              <a:t>zu</a:t>
            </a:r>
            <a:r>
              <a:rPr lang="fr-FR" dirty="0"/>
              <a:t> Tim </a:t>
            </a:r>
            <a:r>
              <a:rPr lang="fr-FR" dirty="0" err="1"/>
              <a:t>Bendzko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97FABE-63E2-77B0-7378-2E29B0630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Du </a:t>
            </a:r>
            <a:r>
              <a:rPr lang="fr-FR" dirty="0" err="1"/>
              <a:t>beantwortest</a:t>
            </a:r>
            <a:r>
              <a:rPr lang="fr-FR" dirty="0"/>
              <a:t> die FRAGEN Seite 73. </a:t>
            </a:r>
          </a:p>
          <a:p>
            <a:endParaRPr lang="fr-FR" dirty="0"/>
          </a:p>
          <a:p>
            <a:r>
              <a:rPr lang="fr-FR" dirty="0"/>
              <a:t>Du </a:t>
            </a:r>
            <a:r>
              <a:rPr lang="fr-FR" dirty="0" err="1"/>
              <a:t>machst</a:t>
            </a:r>
            <a:r>
              <a:rPr lang="fr-FR" dirty="0"/>
              <a:t> die </a:t>
            </a:r>
            <a:r>
              <a:rPr lang="fr-FR" dirty="0" err="1"/>
              <a:t>Aufgaben</a:t>
            </a:r>
            <a:r>
              <a:rPr lang="fr-FR" dirty="0"/>
              <a:t> 1 </a:t>
            </a:r>
            <a:r>
              <a:rPr lang="fr-FR" dirty="0" err="1"/>
              <a:t>und</a:t>
            </a:r>
            <a:r>
              <a:rPr lang="fr-FR" dirty="0"/>
              <a:t> 2 Seite 75</a:t>
            </a:r>
          </a:p>
        </p:txBody>
      </p:sp>
    </p:spTree>
    <p:extLst>
      <p:ext uri="{BB962C8B-B14F-4D97-AF65-F5344CB8AC3E}">
        <p14:creationId xmlns:p14="http://schemas.microsoft.com/office/powerpoint/2010/main" val="2892443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FBAF5B-A31D-D17C-41A9-E3485258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4D8814-07D1-8707-0C12-68D06A2C7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88869"/>
            <a:ext cx="8596668" cy="3880773"/>
          </a:xfrm>
        </p:spPr>
        <p:txBody>
          <a:bodyPr/>
          <a:lstStyle/>
          <a:p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funktionniert</a:t>
            </a:r>
            <a:endParaRPr lang="fr-FR" dirty="0"/>
          </a:p>
          <a:p>
            <a:r>
              <a:rPr lang="fr-FR" dirty="0"/>
              <a:t>Tim </a:t>
            </a:r>
            <a:r>
              <a:rPr lang="fr-FR" dirty="0" err="1"/>
              <a:t>fragt</a:t>
            </a:r>
            <a:r>
              <a:rPr lang="fr-FR" dirty="0"/>
              <a:t> </a:t>
            </a:r>
            <a:r>
              <a:rPr lang="fr-FR" dirty="0" err="1"/>
              <a:t>sich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 es </a:t>
            </a:r>
            <a:r>
              <a:rPr lang="fr-FR" dirty="0" err="1"/>
              <a:t>ist</a:t>
            </a:r>
            <a:endParaRPr lang="fr-FR" dirty="0"/>
          </a:p>
          <a:p>
            <a:r>
              <a:rPr lang="fr-FR" dirty="0"/>
              <a:t>Sören </a:t>
            </a:r>
            <a:r>
              <a:rPr lang="fr-FR" dirty="0" err="1"/>
              <a:t>weiss</a:t>
            </a:r>
            <a:r>
              <a:rPr lang="fr-FR" dirty="0"/>
              <a:t> </a:t>
            </a:r>
            <a:r>
              <a:rPr lang="fr-FR" dirty="0" err="1"/>
              <a:t>nicht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 lange es </a:t>
            </a:r>
            <a:r>
              <a:rPr lang="fr-FR" dirty="0" err="1"/>
              <a:t>dauert</a:t>
            </a:r>
            <a:endParaRPr lang="fr-FR" dirty="0"/>
          </a:p>
          <a:p>
            <a:r>
              <a:rPr lang="fr-FR" dirty="0" err="1"/>
              <a:t>Wie</a:t>
            </a:r>
            <a:r>
              <a:rPr lang="fr-FR" dirty="0"/>
              <a:t> es </a:t>
            </a:r>
            <a:r>
              <a:rPr lang="fr-FR" dirty="0" err="1"/>
              <a:t>geht</a:t>
            </a:r>
            <a:endParaRPr lang="fr-FR" dirty="0"/>
          </a:p>
          <a:p>
            <a:r>
              <a:rPr lang="fr-FR" dirty="0"/>
              <a:t>Ob </a:t>
            </a:r>
            <a:r>
              <a:rPr lang="fr-FR" dirty="0" err="1"/>
              <a:t>sie</a:t>
            </a:r>
            <a:r>
              <a:rPr lang="fr-FR" dirty="0"/>
              <a:t> es </a:t>
            </a:r>
            <a:r>
              <a:rPr lang="fr-FR" dirty="0" err="1"/>
              <a:t>versuchen</a:t>
            </a:r>
            <a:r>
              <a:rPr lang="fr-FR" dirty="0"/>
              <a:t> </a:t>
            </a:r>
            <a:r>
              <a:rPr lang="fr-FR" dirty="0" err="1"/>
              <a:t>kann</a:t>
            </a:r>
            <a:endParaRPr lang="fr-FR" dirty="0"/>
          </a:p>
          <a:p>
            <a:r>
              <a:rPr lang="fr-FR" dirty="0" err="1"/>
              <a:t>Versteht</a:t>
            </a:r>
            <a:r>
              <a:rPr lang="fr-FR" dirty="0"/>
              <a:t> </a:t>
            </a:r>
            <a:r>
              <a:rPr lang="fr-FR" dirty="0" err="1"/>
              <a:t>nicht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 es </a:t>
            </a:r>
            <a:r>
              <a:rPr lang="fr-FR" dirty="0" err="1"/>
              <a:t>funktionniert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4898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F4048-DEE5-6155-25F7-E6228AC68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692E7D-17FA-463B-7224-2777053DB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Im </a:t>
            </a:r>
            <a:r>
              <a:rPr lang="fr-FR" dirty="0" err="1"/>
              <a:t>Jahre</a:t>
            </a:r>
            <a:r>
              <a:rPr lang="fr-FR" dirty="0"/>
              <a:t> 2004 </a:t>
            </a:r>
            <a:r>
              <a:rPr lang="fr-FR" dirty="0" err="1">
                <a:highlight>
                  <a:srgbClr val="FFFF00"/>
                </a:highlight>
              </a:rPr>
              <a:t>bildeten</a:t>
            </a:r>
            <a:r>
              <a:rPr lang="fr-FR" dirty="0"/>
              <a:t> der </a:t>
            </a:r>
            <a:r>
              <a:rPr lang="fr-FR" dirty="0" err="1"/>
              <a:t>Sänger</a:t>
            </a:r>
            <a:r>
              <a:rPr lang="fr-FR" dirty="0"/>
              <a:t> A Tawil mit A </a:t>
            </a:r>
            <a:r>
              <a:rPr lang="fr-FR" dirty="0" err="1"/>
              <a:t>Humpe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Duo »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 » . </a:t>
            </a:r>
          </a:p>
          <a:p>
            <a:r>
              <a:rPr lang="fr-FR" dirty="0" err="1"/>
              <a:t>Nach</a:t>
            </a:r>
            <a:r>
              <a:rPr lang="fr-FR" dirty="0"/>
              <a:t> </a:t>
            </a:r>
            <a:r>
              <a:rPr lang="fr-FR" dirty="0" err="1"/>
              <a:t>einem</a:t>
            </a:r>
            <a:r>
              <a:rPr lang="fr-FR" dirty="0"/>
              <a:t> </a:t>
            </a:r>
            <a:r>
              <a:rPr lang="fr-FR" dirty="0" err="1"/>
              <a:t>Jahr</a:t>
            </a:r>
            <a:r>
              <a:rPr lang="fr-FR" dirty="0"/>
              <a:t> </a:t>
            </a:r>
            <a:r>
              <a:rPr lang="fr-FR" dirty="0" err="1">
                <a:highlight>
                  <a:srgbClr val="FFFF00"/>
                </a:highlight>
              </a:rPr>
              <a:t>veröffentlichten</a:t>
            </a:r>
            <a:r>
              <a:rPr lang="fr-FR" dirty="0">
                <a:highlight>
                  <a:srgbClr val="FFFF00"/>
                </a:highlight>
              </a:rPr>
              <a:t>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ihr</a:t>
            </a:r>
            <a:r>
              <a:rPr lang="fr-FR" dirty="0"/>
              <a:t> </a:t>
            </a:r>
            <a:r>
              <a:rPr lang="fr-FR" dirty="0" err="1"/>
              <a:t>erstes</a:t>
            </a:r>
            <a:r>
              <a:rPr lang="fr-FR" dirty="0"/>
              <a:t> Album</a:t>
            </a:r>
          </a:p>
          <a:p>
            <a:r>
              <a:rPr lang="fr-FR" dirty="0" err="1"/>
              <a:t>Annnette</a:t>
            </a:r>
            <a:r>
              <a:rPr lang="fr-FR" dirty="0"/>
              <a:t> </a:t>
            </a:r>
            <a:r>
              <a:rPr lang="fr-FR" dirty="0" err="1">
                <a:highlight>
                  <a:srgbClr val="FFFF00"/>
                </a:highlight>
              </a:rPr>
              <a:t>studierte</a:t>
            </a:r>
            <a:r>
              <a:rPr lang="fr-FR" dirty="0"/>
              <a:t> </a:t>
            </a:r>
            <a:r>
              <a:rPr lang="fr-FR" dirty="0" err="1"/>
              <a:t>Komposition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lernte</a:t>
            </a:r>
            <a:r>
              <a:rPr lang="fr-FR" dirty="0"/>
              <a:t> </a:t>
            </a:r>
            <a:r>
              <a:rPr lang="fr-FR" dirty="0" err="1"/>
              <a:t>Klavier</a:t>
            </a:r>
            <a:endParaRPr lang="fr-FR" dirty="0"/>
          </a:p>
          <a:p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>
                <a:highlight>
                  <a:srgbClr val="FFFF00"/>
                </a:highlight>
              </a:rPr>
              <a:t>komponierte</a:t>
            </a:r>
            <a:r>
              <a:rPr lang="fr-FR" dirty="0">
                <a:highlight>
                  <a:srgbClr val="FFFF00"/>
                </a:highlight>
              </a:rPr>
              <a:t> </a:t>
            </a:r>
            <a:r>
              <a:rPr lang="fr-FR" dirty="0" err="1"/>
              <a:t>Songs</a:t>
            </a:r>
            <a:r>
              <a:rPr lang="fr-FR" dirty="0"/>
              <a:t> </a:t>
            </a:r>
            <a:r>
              <a:rPr lang="fr-FR" dirty="0" err="1"/>
              <a:t>fuer</a:t>
            </a:r>
            <a:r>
              <a:rPr lang="fr-FR" dirty="0"/>
              <a:t> Adel</a:t>
            </a:r>
          </a:p>
          <a:p>
            <a:r>
              <a:rPr lang="fr-FR" dirty="0" err="1"/>
              <a:t>Zusammen</a:t>
            </a:r>
            <a:r>
              <a:rPr lang="fr-FR" dirty="0"/>
              <a:t> </a:t>
            </a:r>
            <a:r>
              <a:rPr lang="fr-FR" dirty="0" err="1">
                <a:highlight>
                  <a:srgbClr val="FFFF00"/>
                </a:highlight>
              </a:rPr>
              <a:t>produzierten</a:t>
            </a:r>
            <a:r>
              <a:rPr lang="fr-FR" dirty="0">
                <a:highlight>
                  <a:srgbClr val="FFFF00"/>
                </a:highlight>
              </a:rPr>
              <a:t>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viele</a:t>
            </a:r>
            <a:r>
              <a:rPr lang="fr-FR" dirty="0"/>
              <a:t> Lieder</a:t>
            </a:r>
          </a:p>
          <a:p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>
                <a:highlight>
                  <a:srgbClr val="FFFF00"/>
                </a:highlight>
              </a:rPr>
              <a:t>verkauften</a:t>
            </a:r>
            <a:r>
              <a:rPr lang="fr-FR" dirty="0"/>
              <a:t> </a:t>
            </a:r>
            <a:r>
              <a:rPr lang="fr-FR" dirty="0" err="1"/>
              <a:t>ueber</a:t>
            </a:r>
            <a:r>
              <a:rPr lang="fr-FR" dirty="0"/>
              <a:t> </a:t>
            </a:r>
            <a:r>
              <a:rPr lang="fr-FR" dirty="0" err="1"/>
              <a:t>drei</a:t>
            </a:r>
            <a:r>
              <a:rPr lang="fr-FR" dirty="0"/>
              <a:t> </a:t>
            </a:r>
            <a:r>
              <a:rPr lang="fr-FR" dirty="0" err="1"/>
              <a:t>Millionen</a:t>
            </a:r>
            <a:r>
              <a:rPr lang="fr-FR" dirty="0"/>
              <a:t> </a:t>
            </a:r>
            <a:r>
              <a:rPr lang="fr-FR" dirty="0" err="1"/>
              <a:t>Alben</a:t>
            </a:r>
            <a:r>
              <a:rPr lang="fr-F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54333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F026A7-3D55-1B23-F304-5BBB46F51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TIM BENDZKO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B9B91F-1AD9-1F5D-6049-251BB7918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Du </a:t>
            </a:r>
            <a:r>
              <a:rPr lang="fr-FR" dirty="0" err="1">
                <a:solidFill>
                  <a:srgbClr val="FF0000"/>
                </a:solidFill>
              </a:rPr>
              <a:t>bist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dran</a:t>
            </a:r>
            <a:r>
              <a:rPr lang="fr-FR" dirty="0">
                <a:solidFill>
                  <a:srgbClr val="FF0000"/>
                </a:solidFill>
              </a:rPr>
              <a:t> !! </a:t>
            </a:r>
          </a:p>
          <a:p>
            <a:r>
              <a:rPr lang="fr-FR" dirty="0">
                <a:solidFill>
                  <a:srgbClr val="FF0000"/>
                </a:solidFill>
              </a:rPr>
              <a:t>&gt;&gt;&gt; Devoir maison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+interrogation écrite </a:t>
            </a:r>
          </a:p>
          <a:p>
            <a:pPr lvl="1"/>
            <a:r>
              <a:rPr lang="fr-FR" dirty="0">
                <a:solidFill>
                  <a:srgbClr val="FF0000"/>
                </a:solidFill>
              </a:rPr>
              <a:t>Écrire un article </a:t>
            </a:r>
          </a:p>
          <a:p>
            <a:pPr lvl="1"/>
            <a:r>
              <a:rPr lang="fr-FR" dirty="0">
                <a:solidFill>
                  <a:srgbClr val="FF0000"/>
                </a:solidFill>
              </a:rPr>
              <a:t>( comparer + poser des questions + conjuguer au prétérit)</a:t>
            </a:r>
          </a:p>
        </p:txBody>
      </p:sp>
    </p:spTree>
    <p:extLst>
      <p:ext uri="{BB962C8B-B14F-4D97-AF65-F5344CB8AC3E}">
        <p14:creationId xmlns:p14="http://schemas.microsoft.com/office/powerpoint/2010/main" val="360364696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</TotalTime>
  <Words>603</Words>
  <Application>Microsoft Office PowerPoint</Application>
  <PresentationFormat>Grand écran</PresentationFormat>
  <Paragraphs>98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Facette</vt:lpstr>
      <vt:lpstr>Musik, Musik</vt:lpstr>
      <vt:lpstr>Seite 68</vt:lpstr>
      <vt:lpstr>Seite 68</vt:lpstr>
      <vt:lpstr>Annett Louisan</vt:lpstr>
      <vt:lpstr>Cro</vt:lpstr>
      <vt:lpstr>CRO A2/B1&gt;&gt;&gt; 3°</vt:lpstr>
      <vt:lpstr>Présentation PowerPoint</vt:lpstr>
      <vt:lpstr>Présentation PowerPoint</vt:lpstr>
      <vt:lpstr>Présentation PowerPoint</vt:lpstr>
      <vt:lpstr>Exercices de grammaire Page 71</vt:lpstr>
      <vt:lpstr>1</vt:lpstr>
      <vt:lpstr>2</vt:lpstr>
      <vt:lpstr>Du suchst Informationen zu Tim Bendzko</vt:lpstr>
      <vt:lpstr>1</vt:lpstr>
      <vt:lpstr>2</vt:lpstr>
      <vt:lpstr>TIM BENDZKO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Musik, Musik</dc:title>
  <dc:creator>Christine CHILDS</dc:creator>
  <cp:lastModifiedBy>Christine CHILDS</cp:lastModifiedBy>
  <cp:revision>2</cp:revision>
  <dcterms:created xsi:type="dcterms:W3CDTF">2022-05-16T12:57:01Z</dcterms:created>
  <dcterms:modified xsi:type="dcterms:W3CDTF">2022-05-16T14:40:58Z</dcterms:modified>
</cp:coreProperties>
</file>